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6" r:id="rId2"/>
    <p:sldId id="277" r:id="rId3"/>
    <p:sldId id="256" r:id="rId4"/>
    <p:sldId id="259" r:id="rId5"/>
    <p:sldId id="258" r:id="rId6"/>
    <p:sldId id="257" r:id="rId7"/>
    <p:sldId id="260" r:id="rId8"/>
    <p:sldId id="261" r:id="rId9"/>
    <p:sldId id="263" r:id="rId10"/>
    <p:sldId id="264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  <p:sldId id="291" r:id="rId29"/>
    <p:sldId id="273" r:id="rId30"/>
    <p:sldId id="278" r:id="rId31"/>
    <p:sldId id="274" r:id="rId32"/>
    <p:sldId id="279" r:id="rId33"/>
    <p:sldId id="280" r:id="rId34"/>
    <p:sldId id="292" r:id="rId35"/>
    <p:sldId id="293" r:id="rId36"/>
    <p:sldId id="294" r:id="rId37"/>
    <p:sldId id="282" r:id="rId38"/>
    <p:sldId id="27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May 22, 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May 22,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utchblackapple.wix.com/black-apple-yout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79512" y="344187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 smtClean="0"/>
              <a:t>http://dutchblackapple.wix.com/black-apple-youth</a:t>
            </a:r>
            <a:endParaRPr lang="nl-NL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438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7272808" cy="341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56663"/>
            <a:ext cx="2664296" cy="25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7671" r="24017" b="10679"/>
          <a:stretch/>
        </p:blipFill>
        <p:spPr bwMode="auto">
          <a:xfrm>
            <a:off x="3995936" y="4509601"/>
            <a:ext cx="2274027" cy="22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4725144"/>
            <a:ext cx="22685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We </a:t>
            </a:r>
            <a:r>
              <a:rPr lang="nl-N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teach</a:t>
            </a:r>
            <a:r>
              <a:rPr lang="nl-N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You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learn</a:t>
            </a:r>
            <a:r>
              <a:rPr lang="nl-NL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;</a:t>
            </a:r>
          </a:p>
          <a:p>
            <a:endParaRPr lang="nl-N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Children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nl-NL" sz="24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profit</a:t>
            </a:r>
            <a:r>
              <a:rPr lang="nl-NL" sz="2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.</a:t>
            </a:r>
            <a:endParaRPr lang="nl-NL" sz="2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</a:p>
          <a:p>
            <a:r>
              <a:rPr lang="en-US" dirty="0" err="1" smtClean="0"/>
              <a:t>jouw</a:t>
            </a:r>
            <a:r>
              <a:rPr lang="en-US" dirty="0" smtClean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Uw</a:t>
            </a:r>
            <a:r>
              <a:rPr lang="en-US" dirty="0"/>
              <a:t> </a:t>
            </a:r>
            <a:r>
              <a:rPr lang="en-US" dirty="0" err="1" smtClean="0"/>
              <a:t>naam</a:t>
            </a:r>
            <a:r>
              <a:rPr lang="en-US" dirty="0" smtClean="0"/>
              <a:t> is Hans.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6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………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Henk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….. </a:t>
            </a:r>
            <a:r>
              <a:rPr lang="en-US" dirty="0" err="1"/>
              <a:t>n</a:t>
            </a:r>
            <a:r>
              <a:rPr lang="en-US" dirty="0" err="1" smtClean="0"/>
              <a:t>aam</a:t>
            </a:r>
            <a:r>
              <a:rPr lang="en-US" dirty="0" smtClean="0"/>
              <a:t> is </a:t>
            </a:r>
            <a:r>
              <a:rPr lang="en-US" dirty="0" err="1" smtClean="0"/>
              <a:t>Grietje</a:t>
            </a:r>
            <a:r>
              <a:rPr lang="en-US" dirty="0" smtClean="0"/>
              <a:t>.  (my)</a:t>
            </a:r>
          </a:p>
          <a:p>
            <a:r>
              <a:rPr lang="en-US" dirty="0" err="1" smtClean="0"/>
              <a:t>Waar</a:t>
            </a:r>
            <a:r>
              <a:rPr lang="en-US" dirty="0" smtClean="0"/>
              <a:t> ….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h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313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Adres</a:t>
            </a:r>
            <a:r>
              <a:rPr lang="en-US" dirty="0" smtClean="0"/>
              <a:t>: Address</a:t>
            </a:r>
          </a:p>
          <a:p>
            <a:r>
              <a:rPr lang="en-US" dirty="0" err="1" smtClean="0"/>
              <a:t>Telefoonnummer</a:t>
            </a:r>
            <a:r>
              <a:rPr lang="en-US" dirty="0" smtClean="0"/>
              <a:t>: phone number</a:t>
            </a:r>
          </a:p>
          <a:p>
            <a:r>
              <a:rPr lang="en-US" dirty="0" err="1" smtClean="0"/>
              <a:t>Nationaliteit</a:t>
            </a:r>
            <a:r>
              <a:rPr lang="en-US" dirty="0" smtClean="0"/>
              <a:t>: nationality </a:t>
            </a:r>
          </a:p>
          <a:p>
            <a:r>
              <a:rPr lang="en-US" dirty="0" err="1" smtClean="0"/>
              <a:t>Duitse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8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18596"/>
            <a:ext cx="6777317" cy="5114033"/>
          </a:xfrm>
        </p:spPr>
        <p:txBody>
          <a:bodyPr/>
          <a:lstStyle/>
          <a:p>
            <a:r>
              <a:rPr lang="en-US" dirty="0" smtClean="0"/>
              <a:t>H: </a:t>
            </a:r>
            <a:r>
              <a:rPr lang="en-US" dirty="0" err="1" smtClean="0"/>
              <a:t>Ik</a:t>
            </a:r>
            <a:r>
              <a:rPr lang="en-US" dirty="0" smtClean="0"/>
              <a:t> ben </a:t>
            </a:r>
            <a:r>
              <a:rPr lang="en-US" dirty="0" err="1" smtClean="0"/>
              <a:t>Henk</a:t>
            </a:r>
            <a:r>
              <a:rPr lang="en-US" dirty="0" smtClean="0"/>
              <a:t>. Hoe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Grietje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H: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…. Groningen.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woon</a:t>
            </a:r>
            <a:r>
              <a:rPr lang="en-US" dirty="0" smtClean="0"/>
              <a:t> </a:t>
            </a:r>
            <a:r>
              <a:rPr lang="en-US" dirty="0" err="1" smtClean="0"/>
              <a:t>jij</a:t>
            </a:r>
            <a:r>
              <a:rPr lang="en-US" dirty="0" smtClean="0"/>
              <a:t>?</a:t>
            </a:r>
          </a:p>
          <a:p>
            <a:r>
              <a:rPr lang="en-US" dirty="0" smtClean="0"/>
              <a:t>H: ….. </a:t>
            </a:r>
            <a:r>
              <a:rPr lang="en-US" dirty="0" err="1"/>
              <a:t>w</a:t>
            </a:r>
            <a:r>
              <a:rPr lang="en-US" dirty="0" err="1" smtClean="0"/>
              <a:t>oon</a:t>
            </a:r>
            <a:r>
              <a:rPr lang="en-US" dirty="0" smtClean="0"/>
              <a:t> in Den </a:t>
            </a:r>
            <a:r>
              <a:rPr lang="en-US" dirty="0" err="1" smtClean="0"/>
              <a:t>haag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G: Is …. (your) </a:t>
            </a:r>
            <a:r>
              <a:rPr lang="en-US" dirty="0" err="1" smtClean="0"/>
              <a:t>adres</a:t>
            </a:r>
            <a:r>
              <a:rPr lang="en-US" dirty="0" smtClean="0"/>
              <a:t> </a:t>
            </a:r>
            <a:r>
              <a:rPr lang="en-US" dirty="0" err="1" smtClean="0"/>
              <a:t>herestraat</a:t>
            </a:r>
            <a:r>
              <a:rPr lang="en-US" dirty="0" smtClean="0"/>
              <a:t> …… 45?</a:t>
            </a:r>
          </a:p>
          <a:p>
            <a:r>
              <a:rPr lang="en-US" dirty="0" smtClean="0"/>
              <a:t>H: Nee,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is </a:t>
            </a:r>
            <a:r>
              <a:rPr lang="en-US" dirty="0" err="1" smtClean="0"/>
              <a:t>Veenstraat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8.</a:t>
            </a:r>
          </a:p>
          <a:p>
            <a:r>
              <a:rPr lang="en-US" dirty="0"/>
              <a:t>H</a:t>
            </a:r>
            <a:r>
              <a:rPr lang="en-US" dirty="0" smtClean="0"/>
              <a:t>: </a:t>
            </a:r>
            <a:r>
              <a:rPr lang="en-US" dirty="0" err="1" smtClean="0"/>
              <a:t>Wat</a:t>
            </a:r>
            <a:r>
              <a:rPr lang="en-US" dirty="0" smtClean="0"/>
              <a:t> is ….. </a:t>
            </a:r>
            <a:r>
              <a:rPr lang="en-US" dirty="0" err="1" smtClean="0"/>
              <a:t>Adres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G: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adres</a:t>
            </a:r>
            <a:r>
              <a:rPr lang="en-US" dirty="0" smtClean="0"/>
              <a:t> …… </a:t>
            </a:r>
            <a:r>
              <a:rPr lang="en-US" dirty="0" err="1" smtClean="0"/>
              <a:t>Stationstraat</a:t>
            </a:r>
            <a:r>
              <a:rPr lang="en-US" dirty="0" smtClean="0"/>
              <a:t> </a:t>
            </a:r>
            <a:r>
              <a:rPr lang="en-US" dirty="0" err="1" smtClean="0"/>
              <a:t>nummer</a:t>
            </a:r>
            <a:r>
              <a:rPr lang="en-US" dirty="0" smtClean="0"/>
              <a:t> 4.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29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26466"/>
          </a:xfrm>
        </p:spPr>
        <p:txBody>
          <a:bodyPr/>
          <a:lstStyle/>
          <a:p>
            <a:r>
              <a:rPr lang="en-US" dirty="0" smtClean="0"/>
              <a:t>Dag </a:t>
            </a:r>
            <a:r>
              <a:rPr lang="en-US" dirty="0" err="1" smtClean="0"/>
              <a:t>Meneer</a:t>
            </a:r>
            <a:r>
              <a:rPr lang="en-US" dirty="0" smtClean="0"/>
              <a:t>: Hello sir. </a:t>
            </a:r>
          </a:p>
          <a:p>
            <a:r>
              <a:rPr lang="en-US" dirty="0" err="1" smtClean="0"/>
              <a:t>Komt</a:t>
            </a:r>
            <a:r>
              <a:rPr lang="en-US" dirty="0" smtClean="0"/>
              <a:t> u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? Are you from the Netherlands?</a:t>
            </a:r>
          </a:p>
          <a:p>
            <a:r>
              <a:rPr lang="en-US" dirty="0" err="1" smtClean="0"/>
              <a:t>Niet</a:t>
            </a:r>
            <a:r>
              <a:rPr lang="en-US" dirty="0" smtClean="0"/>
              <a:t>: Not</a:t>
            </a:r>
          </a:p>
          <a:p>
            <a:r>
              <a:rPr lang="en-US" dirty="0" err="1" smtClean="0"/>
              <a:t>Denemarken</a:t>
            </a:r>
            <a:r>
              <a:rPr lang="en-US" dirty="0" smtClean="0"/>
              <a:t>: </a:t>
            </a:r>
            <a:r>
              <a:rPr lang="en-US" dirty="0" err="1" smtClean="0"/>
              <a:t>denmark</a:t>
            </a:r>
            <a:endParaRPr lang="en-US" dirty="0" smtClean="0"/>
          </a:p>
          <a:p>
            <a:r>
              <a:rPr lang="en-US" dirty="0" err="1" smtClean="0"/>
              <a:t>Welke</a:t>
            </a:r>
            <a:r>
              <a:rPr lang="en-US" dirty="0" smtClean="0"/>
              <a:t>: which</a:t>
            </a:r>
          </a:p>
          <a:p>
            <a:r>
              <a:rPr lang="en-US" dirty="0" err="1" smtClean="0"/>
              <a:t>Vlakbij</a:t>
            </a:r>
            <a:r>
              <a:rPr lang="en-US" dirty="0" smtClean="0"/>
              <a:t>: close to</a:t>
            </a:r>
          </a:p>
          <a:p>
            <a:r>
              <a:rPr lang="en-US" dirty="0" err="1" smtClean="0"/>
              <a:t>Straat</a:t>
            </a:r>
            <a:r>
              <a:rPr lang="en-US" dirty="0" smtClean="0"/>
              <a:t>: street</a:t>
            </a:r>
          </a:p>
          <a:p>
            <a:r>
              <a:rPr lang="en-US" dirty="0" smtClean="0"/>
              <a:t>Pas: just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8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22096"/>
            <a:ext cx="7344426" cy="3810533"/>
          </a:xfrm>
        </p:spPr>
        <p:txBody>
          <a:bodyPr/>
          <a:lstStyle/>
          <a:p>
            <a:r>
              <a:rPr lang="en-US" dirty="0" smtClean="0"/>
              <a:t>Hello sir.</a:t>
            </a:r>
          </a:p>
          <a:p>
            <a:r>
              <a:rPr lang="en-US" dirty="0" smtClean="0"/>
              <a:t>What is your name?</a:t>
            </a:r>
          </a:p>
          <a:p>
            <a:r>
              <a:rPr lang="en-US" dirty="0" smtClean="0"/>
              <a:t>My name is Hans. </a:t>
            </a:r>
          </a:p>
          <a:p>
            <a:r>
              <a:rPr lang="en-US" dirty="0" smtClean="0"/>
              <a:t>Are you from the Netherlands? </a:t>
            </a:r>
          </a:p>
          <a:p>
            <a:r>
              <a:rPr lang="en-US" dirty="0" smtClean="0"/>
              <a:t>Yes, I am. I live in the </a:t>
            </a:r>
            <a:r>
              <a:rPr lang="en-US" dirty="0" err="1" smtClean="0"/>
              <a:t>Akkerstraat</a:t>
            </a:r>
            <a:r>
              <a:rPr lang="en-US" dirty="0" smtClean="0"/>
              <a:t>, number 10.</a:t>
            </a:r>
          </a:p>
          <a:p>
            <a:r>
              <a:rPr lang="en-US" dirty="0" smtClean="0"/>
              <a:t>In Rotterdam?</a:t>
            </a:r>
          </a:p>
          <a:p>
            <a:r>
              <a:rPr lang="en-US" dirty="0" smtClean="0"/>
              <a:t>No, In </a:t>
            </a:r>
            <a:r>
              <a:rPr lang="en-US" dirty="0"/>
              <a:t>G</a:t>
            </a:r>
            <a:r>
              <a:rPr lang="en-US" dirty="0" smtClean="0"/>
              <a:t>roningen.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1281" y="1086249"/>
            <a:ext cx="3475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Translate: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09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818"/>
            <a:ext cx="7024744" cy="1143000"/>
          </a:xfrm>
        </p:spPr>
        <p:txBody>
          <a:bodyPr/>
          <a:lstStyle/>
          <a:p>
            <a:r>
              <a:rPr lang="en-US" dirty="0" smtClean="0"/>
              <a:t>Reading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34818"/>
            <a:ext cx="6777317" cy="4597811"/>
          </a:xfrm>
        </p:spPr>
        <p:txBody>
          <a:bodyPr/>
          <a:lstStyle/>
          <a:p>
            <a:r>
              <a:rPr lang="en-US" dirty="0" err="1" smtClean="0"/>
              <a:t>Familie</a:t>
            </a:r>
            <a:r>
              <a:rPr lang="en-US" dirty="0" smtClean="0"/>
              <a:t>: Family</a:t>
            </a:r>
          </a:p>
          <a:p>
            <a:r>
              <a:rPr lang="en-US" dirty="0" err="1" smtClean="0"/>
              <a:t>Foto</a:t>
            </a:r>
            <a:r>
              <a:rPr lang="en-US" dirty="0" smtClean="0"/>
              <a:t>: picture</a:t>
            </a:r>
          </a:p>
          <a:p>
            <a:r>
              <a:rPr lang="en-US" dirty="0" smtClean="0"/>
              <a:t>Oude: old</a:t>
            </a:r>
          </a:p>
          <a:p>
            <a:r>
              <a:rPr lang="en-US" dirty="0" err="1" smtClean="0"/>
              <a:t>Tien</a:t>
            </a:r>
            <a:r>
              <a:rPr lang="en-US" dirty="0" smtClean="0"/>
              <a:t>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gelden</a:t>
            </a:r>
            <a:r>
              <a:rPr lang="en-US" dirty="0" smtClean="0"/>
              <a:t>: ten years ago</a:t>
            </a:r>
          </a:p>
          <a:p>
            <a:r>
              <a:rPr lang="en-US" dirty="0" smtClean="0"/>
              <a:t>Links: left</a:t>
            </a:r>
          </a:p>
          <a:p>
            <a:r>
              <a:rPr lang="en-US" dirty="0" err="1" smtClean="0"/>
              <a:t>Ziet</a:t>
            </a:r>
            <a:r>
              <a:rPr lang="en-US" dirty="0" smtClean="0"/>
              <a:t> u: you see (formal/ informal) </a:t>
            </a:r>
          </a:p>
          <a:p>
            <a:r>
              <a:rPr lang="en-US" dirty="0" err="1" smtClean="0"/>
              <a:t>Naast</a:t>
            </a:r>
            <a:r>
              <a:rPr lang="en-US" dirty="0" smtClean="0"/>
              <a:t>: next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: Mother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319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738219"/>
              </p:ext>
            </p:extLst>
          </p:nvPr>
        </p:nvGraphicFramePr>
        <p:xfrm>
          <a:off x="1524000" y="2783745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93875"/>
                <a:gridCol w="1354125"/>
              </a:tblGrid>
              <a:tr h="19620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Één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Twee</a:t>
                      </a:r>
                    </a:p>
                    <a:p>
                      <a:r>
                        <a:rPr lang="en-US" dirty="0" err="1" smtClean="0"/>
                        <a:t>Drie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Vier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Acht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Tien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Elf</a:t>
                      </a:r>
                    </a:p>
                    <a:p>
                      <a:r>
                        <a:rPr lang="en-US" dirty="0" err="1" smtClean="0"/>
                        <a:t>Twaalf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Vijftien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smtClean="0"/>
                        <a:t>\</a:t>
                      </a:r>
                    </a:p>
                    <a:p>
                      <a:r>
                        <a:rPr lang="en-US" dirty="0" err="1" smtClean="0"/>
                        <a:t>Twintig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Eenentwintig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Veertig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Vijftig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Zestig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Zeventig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Tachtig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Negentig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Honderd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Duizend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Miljoen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triljoen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9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336085"/>
              </p:ext>
            </p:extLst>
          </p:nvPr>
        </p:nvGraphicFramePr>
        <p:xfrm>
          <a:off x="1042988" y="2324100"/>
          <a:ext cx="67770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259"/>
                <a:gridCol w="1694259"/>
                <a:gridCol w="1694259"/>
                <a:gridCol w="16942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99702"/>
              </p:ext>
            </p:extLst>
          </p:nvPr>
        </p:nvGraphicFramePr>
        <p:xfrm>
          <a:off x="1256656" y="3636347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Zonen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 smtClean="0"/>
          </a:p>
          <a:p>
            <a:r>
              <a:rPr lang="en-US" dirty="0" err="1" smtClean="0"/>
              <a:t>Broer</a:t>
            </a:r>
            <a:r>
              <a:rPr lang="en-US" dirty="0" smtClean="0"/>
              <a:t> / </a:t>
            </a:r>
            <a:r>
              <a:rPr lang="en-US" dirty="0" err="1" smtClean="0"/>
              <a:t>zus</a:t>
            </a:r>
            <a:endParaRPr lang="en-US" dirty="0" smtClean="0"/>
          </a:p>
          <a:p>
            <a:r>
              <a:rPr lang="en-US" dirty="0" err="1" smtClean="0"/>
              <a:t>Meisjes</a:t>
            </a:r>
            <a:r>
              <a:rPr lang="en-US" dirty="0" smtClean="0"/>
              <a:t> / </a:t>
            </a:r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Zussen</a:t>
            </a:r>
            <a:endParaRPr lang="en-US" dirty="0" smtClean="0"/>
          </a:p>
          <a:p>
            <a:r>
              <a:rPr lang="en-US" dirty="0" err="1" smtClean="0"/>
              <a:t>Dochters</a:t>
            </a:r>
            <a:r>
              <a:rPr lang="en-US" dirty="0" smtClean="0"/>
              <a:t> zoon</a:t>
            </a:r>
          </a:p>
          <a:p>
            <a:r>
              <a:rPr lang="en-US" dirty="0" err="1" smtClean="0"/>
              <a:t>Mijn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Zussen</a:t>
            </a:r>
            <a:r>
              <a:rPr lang="en-US" dirty="0" smtClean="0"/>
              <a:t> / </a:t>
            </a:r>
            <a:r>
              <a:rPr lang="en-US" dirty="0" err="1" smtClean="0"/>
              <a:t>dochter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2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5703" y="2708920"/>
            <a:ext cx="30963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woensdag </a:t>
            </a:r>
            <a:r>
              <a:rPr lang="nl-NL" dirty="0"/>
              <a:t>21 mei -- </a:t>
            </a:r>
            <a:r>
              <a:rPr lang="nl-NL" dirty="0" smtClean="0"/>
              <a:t>C213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22 mei -- </a:t>
            </a:r>
            <a:r>
              <a:rPr lang="nl-NL" dirty="0" smtClean="0"/>
              <a:t>I203</a:t>
            </a:r>
          </a:p>
          <a:p>
            <a:endParaRPr lang="nl-NL" dirty="0"/>
          </a:p>
          <a:p>
            <a:r>
              <a:rPr lang="nl-NL" dirty="0" smtClean="0"/>
              <a:t>woensdag </a:t>
            </a:r>
            <a:r>
              <a:rPr lang="nl-NL" dirty="0"/>
              <a:t>28 mei --</a:t>
            </a:r>
            <a:r>
              <a:rPr lang="nl-NL" dirty="0" smtClean="0"/>
              <a:t> I104</a:t>
            </a:r>
          </a:p>
          <a:p>
            <a:endParaRPr lang="nl-NL" dirty="0" smtClean="0"/>
          </a:p>
          <a:p>
            <a:r>
              <a:rPr lang="nl-NL" dirty="0" smtClean="0"/>
              <a:t>donderdag </a:t>
            </a:r>
            <a:r>
              <a:rPr lang="nl-NL" dirty="0"/>
              <a:t>29 mei -- </a:t>
            </a:r>
            <a:r>
              <a:rPr lang="nl-NL" dirty="0" smtClean="0"/>
              <a:t> I203</a:t>
            </a:r>
          </a:p>
          <a:p>
            <a:endParaRPr lang="nl-NL" dirty="0">
              <a:effectLst/>
            </a:endParaRPr>
          </a:p>
          <a:p>
            <a:r>
              <a:rPr lang="nl-NL" dirty="0"/>
              <a:t>woensdag 04 </a:t>
            </a:r>
            <a:r>
              <a:rPr lang="nl-NL" dirty="0" smtClean="0"/>
              <a:t>jun -- </a:t>
            </a:r>
            <a:r>
              <a:rPr lang="nl-NL" dirty="0" err="1"/>
              <a:t>t.b.a</a:t>
            </a:r>
            <a:r>
              <a:rPr lang="nl-NL" dirty="0"/>
              <a:t>.</a:t>
            </a:r>
          </a:p>
          <a:p>
            <a:endParaRPr lang="nl-NL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375" y="558692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基础中文课程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05273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altLang="zh-CN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99992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1131" y="260381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21 mei -- </a:t>
            </a:r>
            <a:r>
              <a:rPr lang="nl-NL" dirty="0" smtClean="0"/>
              <a:t>C212 </a:t>
            </a:r>
            <a:endParaRPr lang="nl-NL" dirty="0"/>
          </a:p>
        </p:txBody>
      </p:sp>
      <p:sp>
        <p:nvSpPr>
          <p:cNvPr id="10" name="Rectangle 9"/>
          <p:cNvSpPr/>
          <p:nvPr/>
        </p:nvSpPr>
        <p:spPr>
          <a:xfrm>
            <a:off x="4951131" y="3224298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22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4951131" y="3844783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woensdag 28 mei -- </a:t>
            </a:r>
            <a:r>
              <a:rPr lang="nl-NL" dirty="0" smtClean="0"/>
              <a:t> I202 </a:t>
            </a:r>
            <a:endParaRPr lang="nl-NL" dirty="0"/>
          </a:p>
        </p:txBody>
      </p:sp>
      <p:sp>
        <p:nvSpPr>
          <p:cNvPr id="12" name="Rectangle 11"/>
          <p:cNvSpPr/>
          <p:nvPr/>
        </p:nvSpPr>
        <p:spPr>
          <a:xfrm>
            <a:off x="4951131" y="4465267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donderdag 29 mei -- </a:t>
            </a:r>
            <a:r>
              <a:rPr lang="nl-NL" dirty="0" smtClean="0"/>
              <a:t>I202 </a:t>
            </a:r>
            <a:endParaRPr lang="nl-NL" dirty="0"/>
          </a:p>
        </p:txBody>
      </p:sp>
      <p:sp>
        <p:nvSpPr>
          <p:cNvPr id="13" name="Rectangle 12"/>
          <p:cNvSpPr/>
          <p:nvPr/>
        </p:nvSpPr>
        <p:spPr>
          <a:xfrm>
            <a:off x="4860032" y="543000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基础荷兰语课程</a:t>
            </a:r>
            <a:endParaRPr lang="nl-NL" altLang="zh-CN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0032" y="1080155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</a:t>
            </a:r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nl-NL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Dutch Course</a:t>
            </a:r>
            <a:endParaRPr lang="nl-NL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1131" y="5012939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woensdag 04 jun -- </a:t>
            </a:r>
            <a:r>
              <a:rPr lang="nl-NL" dirty="0" err="1" smtClean="0"/>
              <a:t>t.b.a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725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Donderdag</a:t>
            </a:r>
            <a:r>
              <a:rPr lang="en-US" dirty="0" smtClean="0"/>
              <a:t> 22 Mei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78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9067"/>
            <a:ext cx="7024744" cy="1143000"/>
          </a:xfrm>
        </p:spPr>
        <p:txBody>
          <a:bodyPr/>
          <a:lstStyle/>
          <a:p>
            <a:r>
              <a:rPr lang="en-US" dirty="0" err="1" smtClean="0"/>
              <a:t>Herhaling</a:t>
            </a:r>
            <a:r>
              <a:rPr lang="en-US" dirty="0" smtClean="0"/>
              <a:t> </a:t>
            </a:r>
            <a:r>
              <a:rPr lang="en-US" dirty="0" err="1" smtClean="0"/>
              <a:t>vocabulair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452067"/>
            <a:ext cx="2816287" cy="4931743"/>
          </a:xfrm>
        </p:spPr>
        <p:txBody>
          <a:bodyPr>
            <a:normAutofit/>
          </a:bodyPr>
          <a:lstStyle/>
          <a:p>
            <a:r>
              <a:rPr lang="en-US" dirty="0" err="1" smtClean="0"/>
              <a:t>Stad</a:t>
            </a:r>
            <a:endParaRPr lang="en-US" dirty="0" smtClean="0"/>
          </a:p>
          <a:p>
            <a:r>
              <a:rPr lang="en-US" dirty="0" err="1" smtClean="0"/>
              <a:t>Straat</a:t>
            </a:r>
            <a:endParaRPr lang="en-US" dirty="0" smtClean="0"/>
          </a:p>
          <a:p>
            <a:r>
              <a:rPr lang="en-US" dirty="0" err="1" smtClean="0"/>
              <a:t>Jullie</a:t>
            </a:r>
            <a:endParaRPr lang="en-US" dirty="0" smtClean="0"/>
          </a:p>
          <a:p>
            <a:r>
              <a:rPr lang="en-US" dirty="0" err="1" smtClean="0"/>
              <a:t>Nationaliteit</a:t>
            </a:r>
            <a:endParaRPr lang="en-US" dirty="0" smtClean="0"/>
          </a:p>
          <a:p>
            <a:r>
              <a:rPr lang="en-US" dirty="0" smtClean="0"/>
              <a:t>Hoe</a:t>
            </a:r>
          </a:p>
          <a:p>
            <a:r>
              <a:rPr lang="en-US" dirty="0" err="1" smtClean="0"/>
              <a:t>Nummer</a:t>
            </a:r>
            <a:endParaRPr lang="en-US" dirty="0" smtClean="0"/>
          </a:p>
          <a:p>
            <a:r>
              <a:rPr lang="en-US" dirty="0" err="1" smtClean="0"/>
              <a:t>Jongen</a:t>
            </a:r>
            <a:endParaRPr lang="en-US" dirty="0" smtClean="0"/>
          </a:p>
          <a:p>
            <a:r>
              <a:rPr lang="en-US" dirty="0" err="1" smtClean="0"/>
              <a:t>Broer</a:t>
            </a:r>
            <a:endParaRPr lang="en-US" dirty="0" smtClean="0"/>
          </a:p>
          <a:p>
            <a:r>
              <a:rPr lang="en-US" dirty="0" err="1" smtClean="0"/>
              <a:t>Meisje</a:t>
            </a:r>
            <a:endParaRPr lang="en-US" dirty="0" smtClean="0"/>
          </a:p>
          <a:p>
            <a:r>
              <a:rPr lang="en-US" dirty="0" smtClean="0"/>
              <a:t>Elf</a:t>
            </a:r>
          </a:p>
          <a:p>
            <a:r>
              <a:rPr lang="en-US" dirty="0" err="1" smtClean="0"/>
              <a:t>dertien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2179" y="145206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adres</a:t>
            </a:r>
            <a:endParaRPr lang="en-US" dirty="0" smtClean="0"/>
          </a:p>
          <a:p>
            <a:r>
              <a:rPr lang="en-US" dirty="0" err="1" smtClean="0"/>
              <a:t>Waar</a:t>
            </a:r>
            <a:endParaRPr lang="en-US" dirty="0" smtClean="0"/>
          </a:p>
          <a:p>
            <a:r>
              <a:rPr lang="en-US" dirty="0" err="1" smtClean="0"/>
              <a:t>Naam</a:t>
            </a:r>
            <a:endParaRPr lang="en-US" dirty="0" smtClean="0"/>
          </a:p>
          <a:p>
            <a:r>
              <a:rPr lang="en-US" dirty="0" err="1" smtClean="0"/>
              <a:t>Vlakbij</a:t>
            </a:r>
            <a:endParaRPr lang="en-US" dirty="0" smtClean="0"/>
          </a:p>
          <a:p>
            <a:r>
              <a:rPr lang="en-US" dirty="0" err="1" smtClean="0"/>
              <a:t>Telefoon</a:t>
            </a:r>
            <a:endParaRPr lang="en-US" dirty="0" smtClean="0"/>
          </a:p>
          <a:p>
            <a:r>
              <a:rPr lang="en-US" dirty="0" err="1" smtClean="0"/>
              <a:t>Meneer</a:t>
            </a:r>
            <a:endParaRPr lang="en-US" dirty="0" smtClean="0"/>
          </a:p>
          <a:p>
            <a:r>
              <a:rPr lang="en-US" dirty="0" smtClean="0"/>
              <a:t>Nederland</a:t>
            </a:r>
          </a:p>
          <a:p>
            <a:r>
              <a:rPr lang="en-US" dirty="0" err="1" smtClean="0"/>
              <a:t>Geen</a:t>
            </a:r>
            <a:endParaRPr lang="en-US" dirty="0" smtClean="0"/>
          </a:p>
          <a:p>
            <a:r>
              <a:rPr lang="en-US" dirty="0" err="1" smtClean="0"/>
              <a:t>Kinderen</a:t>
            </a:r>
            <a:endParaRPr lang="en-US" dirty="0" smtClean="0"/>
          </a:p>
          <a:p>
            <a:r>
              <a:rPr lang="en-US" dirty="0" err="1" smtClean="0"/>
              <a:t>Moeder</a:t>
            </a:r>
            <a:endParaRPr lang="en-US" dirty="0" smtClean="0"/>
          </a:p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52950" y="1468937"/>
            <a:ext cx="2816287" cy="493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Rechts</a:t>
            </a:r>
            <a:endParaRPr lang="en-US" dirty="0" smtClean="0"/>
          </a:p>
          <a:p>
            <a:r>
              <a:rPr lang="en-US" dirty="0" err="1" smtClean="0"/>
              <a:t>Achter</a:t>
            </a:r>
            <a:endParaRPr lang="en-US" dirty="0" smtClean="0"/>
          </a:p>
          <a:p>
            <a:r>
              <a:rPr lang="en-US" dirty="0" err="1" smtClean="0"/>
              <a:t>Midden</a:t>
            </a:r>
            <a:endParaRPr lang="en-US" dirty="0" smtClean="0"/>
          </a:p>
          <a:p>
            <a:r>
              <a:rPr lang="en-US" dirty="0" smtClean="0"/>
              <a:t>Kind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2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Zijn</a:t>
            </a:r>
            <a:r>
              <a:rPr lang="en-US" dirty="0" smtClean="0"/>
              <a:t> -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ben        I</a:t>
            </a:r>
          </a:p>
          <a:p>
            <a:r>
              <a:rPr lang="en-US" dirty="0" smtClean="0"/>
              <a:t>… bent      You</a:t>
            </a:r>
          </a:p>
          <a:p>
            <a:r>
              <a:rPr lang="en-US" dirty="0" smtClean="0"/>
              <a:t>… is           He-she</a:t>
            </a:r>
          </a:p>
          <a:p>
            <a:r>
              <a:rPr lang="en-US" dirty="0" smtClean="0"/>
              <a:t>… bent      you (formal)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we  (</a:t>
            </a:r>
            <a:r>
              <a:rPr lang="en-US" dirty="0" err="1" smtClean="0"/>
              <a:t>meervoud</a:t>
            </a:r>
            <a:r>
              <a:rPr lang="en-US" dirty="0" smtClean="0"/>
              <a:t>) (plural)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jullie</a:t>
            </a:r>
            <a:r>
              <a:rPr lang="en-US" dirty="0" smtClean="0"/>
              <a:t>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zijn</a:t>
            </a:r>
            <a:r>
              <a:rPr lang="en-US" dirty="0" smtClean="0"/>
              <a:t>         </a:t>
            </a:r>
            <a:r>
              <a:rPr lang="en-US" dirty="0" err="1" smtClean="0"/>
              <a:t>zij</a:t>
            </a:r>
            <a:r>
              <a:rPr lang="en-US" dirty="0" smtClean="0"/>
              <a:t>   (</a:t>
            </a:r>
            <a:r>
              <a:rPr lang="en-US" dirty="0" err="1" smtClean="0"/>
              <a:t>meervoud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03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3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6</a:t>
            </a:r>
          </a:p>
          <a:p>
            <a:r>
              <a:rPr lang="en-US" dirty="0" smtClean="0"/>
              <a:t>7</a:t>
            </a:r>
          </a:p>
          <a:p>
            <a:r>
              <a:rPr lang="en-US" dirty="0"/>
              <a:t>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38454" y="2326395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9</a:t>
            </a:r>
          </a:p>
          <a:p>
            <a:r>
              <a:rPr lang="en-US" dirty="0" smtClean="0"/>
              <a:t>10</a:t>
            </a:r>
          </a:p>
          <a:p>
            <a:r>
              <a:rPr lang="en-US" dirty="0" smtClean="0"/>
              <a:t>11</a:t>
            </a:r>
          </a:p>
          <a:p>
            <a:r>
              <a:rPr lang="en-US" dirty="0" smtClean="0"/>
              <a:t>12</a:t>
            </a:r>
          </a:p>
          <a:p>
            <a:r>
              <a:rPr lang="en-US" dirty="0" smtClean="0"/>
              <a:t>13</a:t>
            </a:r>
          </a:p>
          <a:p>
            <a:r>
              <a:rPr lang="en-US" dirty="0" smtClean="0"/>
              <a:t>14</a:t>
            </a:r>
          </a:p>
          <a:p>
            <a:r>
              <a:rPr lang="en-US" dirty="0" smtClean="0"/>
              <a:t>15</a:t>
            </a:r>
          </a:p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8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Herhalen</a:t>
            </a:r>
            <a:r>
              <a:rPr lang="en-US" dirty="0" smtClean="0"/>
              <a:t> </a:t>
            </a:r>
            <a:r>
              <a:rPr lang="en-US" dirty="0" err="1" smtClean="0"/>
              <a:t>nummers</a:t>
            </a:r>
            <a:r>
              <a:rPr lang="en-US" dirty="0" smtClean="0"/>
              <a:t> </a:t>
            </a:r>
            <a:r>
              <a:rPr lang="en-US" dirty="0" err="1" smtClean="0"/>
              <a:t>vervolgd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</a:p>
          <a:p>
            <a:r>
              <a:rPr lang="en-US" dirty="0" smtClean="0"/>
              <a:t>18</a:t>
            </a:r>
          </a:p>
          <a:p>
            <a:r>
              <a:rPr lang="en-US" dirty="0" smtClean="0"/>
              <a:t>19</a:t>
            </a:r>
          </a:p>
          <a:p>
            <a:r>
              <a:rPr lang="en-US" dirty="0" smtClean="0"/>
              <a:t>20</a:t>
            </a:r>
          </a:p>
          <a:p>
            <a:r>
              <a:rPr lang="en-US" dirty="0" smtClean="0"/>
              <a:t>30</a:t>
            </a:r>
          </a:p>
          <a:p>
            <a:r>
              <a:rPr lang="en-US" dirty="0" smtClean="0"/>
              <a:t>40</a:t>
            </a:r>
          </a:p>
          <a:p>
            <a:r>
              <a:rPr lang="en-US" dirty="0" smtClean="0"/>
              <a:t>50</a:t>
            </a:r>
          </a:p>
          <a:p>
            <a:r>
              <a:rPr lang="en-US" dirty="0" smtClean="0"/>
              <a:t>60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85279" y="2343107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70</a:t>
            </a:r>
          </a:p>
          <a:p>
            <a:r>
              <a:rPr lang="en-US" dirty="0" smtClean="0"/>
              <a:t>80</a:t>
            </a:r>
          </a:p>
          <a:p>
            <a:r>
              <a:rPr lang="en-US" dirty="0" smtClean="0"/>
              <a:t>90</a:t>
            </a:r>
          </a:p>
          <a:p>
            <a:r>
              <a:rPr lang="en-US" dirty="0" smtClean="0"/>
              <a:t>100</a:t>
            </a:r>
          </a:p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6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5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48" y="309067"/>
            <a:ext cx="7024744" cy="1143000"/>
          </a:xfrm>
        </p:spPr>
        <p:txBody>
          <a:bodyPr/>
          <a:lstStyle/>
          <a:p>
            <a:pPr algn="ctr"/>
            <a:r>
              <a:rPr lang="en-US" dirty="0" err="1" smtClean="0"/>
              <a:t>Keuken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6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Lezen</a:t>
            </a:r>
            <a:r>
              <a:rPr lang="en-US" dirty="0" smtClean="0"/>
              <a:t> les 1 </a:t>
            </a:r>
            <a:r>
              <a:rPr lang="en-US" dirty="0" err="1" smtClean="0"/>
              <a:t>Familie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ze</a:t>
            </a:r>
            <a:r>
              <a:rPr lang="en-US" dirty="0" smtClean="0"/>
              <a:t> – they</a:t>
            </a:r>
          </a:p>
          <a:p>
            <a:r>
              <a:rPr lang="en-US" dirty="0" err="1" smtClean="0"/>
              <a:t>Misschien</a:t>
            </a:r>
            <a:r>
              <a:rPr lang="en-US" dirty="0" smtClean="0"/>
              <a:t> – maybe</a:t>
            </a:r>
          </a:p>
          <a:p>
            <a:r>
              <a:rPr lang="en-US" dirty="0" smtClean="0"/>
              <a:t>Komen – come</a:t>
            </a:r>
          </a:p>
          <a:p>
            <a:r>
              <a:rPr lang="en-US" dirty="0" err="1" smtClean="0"/>
              <a:t>Hier</a:t>
            </a:r>
            <a:r>
              <a:rPr lang="en-US" dirty="0" smtClean="0"/>
              <a:t> – here</a:t>
            </a:r>
          </a:p>
          <a:p>
            <a:r>
              <a:rPr lang="en-US" dirty="0" smtClean="0"/>
              <a:t>Hoop – hope</a:t>
            </a:r>
          </a:p>
          <a:p>
            <a:r>
              <a:rPr lang="en-US" dirty="0" err="1" smtClean="0"/>
              <a:t>Dat</a:t>
            </a:r>
            <a:r>
              <a:rPr lang="en-US" dirty="0" smtClean="0"/>
              <a:t> – that</a:t>
            </a:r>
          </a:p>
          <a:p>
            <a:r>
              <a:rPr lang="en-US" dirty="0" err="1" smtClean="0"/>
              <a:t>Lukt</a:t>
            </a:r>
            <a:r>
              <a:rPr lang="en-US" dirty="0"/>
              <a:t> </a:t>
            </a:r>
            <a:r>
              <a:rPr lang="en-US" dirty="0" smtClean="0"/>
              <a:t>– works out</a:t>
            </a:r>
          </a:p>
          <a:p>
            <a:r>
              <a:rPr lang="en-US" dirty="0" err="1" smtClean="0"/>
              <a:t>Lieve</a:t>
            </a:r>
            <a:r>
              <a:rPr lang="en-US" dirty="0" smtClean="0"/>
              <a:t> – dear</a:t>
            </a:r>
          </a:p>
          <a:p>
            <a:r>
              <a:rPr lang="en-US" dirty="0" smtClean="0"/>
              <a:t>Erg – very much</a:t>
            </a:r>
          </a:p>
          <a:p>
            <a:r>
              <a:rPr lang="en-US" dirty="0" err="1" smtClean="0"/>
              <a:t>Getrouwd</a:t>
            </a:r>
            <a:r>
              <a:rPr lang="en-US" dirty="0" smtClean="0"/>
              <a:t> – married</a:t>
            </a:r>
          </a:p>
          <a:p>
            <a:r>
              <a:rPr lang="en-US" dirty="0" err="1" smtClean="0"/>
              <a:t>Sinds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– since recently has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4054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Familie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Oom</a:t>
            </a:r>
            <a:r>
              <a:rPr lang="en-US" dirty="0" smtClean="0"/>
              <a:t> – Uncle</a:t>
            </a:r>
          </a:p>
          <a:p>
            <a:r>
              <a:rPr lang="en-US" dirty="0" err="1" smtClean="0"/>
              <a:t>Tante</a:t>
            </a:r>
            <a:r>
              <a:rPr lang="en-US" dirty="0" smtClean="0"/>
              <a:t> – Aunt</a:t>
            </a:r>
          </a:p>
          <a:p>
            <a:r>
              <a:rPr lang="en-US" dirty="0" smtClean="0"/>
              <a:t>Vader –</a:t>
            </a:r>
          </a:p>
          <a:p>
            <a:r>
              <a:rPr lang="en-US" dirty="0" err="1" smtClean="0"/>
              <a:t>Moeder</a:t>
            </a:r>
            <a:r>
              <a:rPr lang="en-US" dirty="0" smtClean="0"/>
              <a:t> –</a:t>
            </a:r>
          </a:p>
          <a:p>
            <a:r>
              <a:rPr lang="en-US" dirty="0" err="1" smtClean="0"/>
              <a:t>Broer</a:t>
            </a:r>
            <a:endParaRPr lang="en-US" dirty="0" smtClean="0"/>
          </a:p>
          <a:p>
            <a:r>
              <a:rPr lang="en-US" dirty="0" err="1" smtClean="0"/>
              <a:t>Zus</a:t>
            </a:r>
            <a:endParaRPr lang="en-US" dirty="0" smtClean="0"/>
          </a:p>
          <a:p>
            <a:r>
              <a:rPr lang="en-US" dirty="0" err="1" smtClean="0"/>
              <a:t>Opa</a:t>
            </a:r>
            <a:r>
              <a:rPr lang="en-US" dirty="0" smtClean="0"/>
              <a:t> – grandfather</a:t>
            </a:r>
          </a:p>
          <a:p>
            <a:r>
              <a:rPr lang="en-US" dirty="0" err="1" smtClean="0"/>
              <a:t>Oma</a:t>
            </a:r>
            <a:r>
              <a:rPr lang="en-US" dirty="0" smtClean="0"/>
              <a:t> – grandmother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0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 9 o’clock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negen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kwart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half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Het is </a:t>
            </a:r>
            <a:r>
              <a:rPr lang="en-US" dirty="0" err="1" smtClean="0"/>
              <a:t>vijf</a:t>
            </a:r>
            <a:r>
              <a:rPr lang="en-US" dirty="0" smtClean="0"/>
              <a:t>/</a:t>
            </a:r>
            <a:r>
              <a:rPr lang="en-US" dirty="0" err="1" smtClean="0"/>
              <a:t>tien</a:t>
            </a:r>
            <a:r>
              <a:rPr lang="en-US" dirty="0" smtClean="0"/>
              <a:t> over/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negen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Dutch 	</a:t>
            </a:r>
            <a:br>
              <a:rPr lang="en-US" dirty="0" smtClean="0"/>
            </a:br>
            <a:r>
              <a:rPr lang="en-US" dirty="0" err="1" smtClean="0"/>
              <a:t>Nederlands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Wouter</a:t>
            </a:r>
            <a:r>
              <a:rPr lang="en-US" dirty="0" smtClean="0"/>
              <a:t> de </a:t>
            </a:r>
            <a:r>
              <a:rPr lang="en-US" dirty="0" err="1" smtClean="0"/>
              <a:t>Vries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9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Tekenen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8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10.00 Het is </a:t>
            </a:r>
          </a:p>
          <a:p>
            <a:r>
              <a:rPr lang="en-US" dirty="0" smtClean="0"/>
              <a:t>10.30 …..</a:t>
            </a:r>
          </a:p>
          <a:p>
            <a:r>
              <a:rPr lang="en-US" dirty="0" smtClean="0"/>
              <a:t>10.45 …..</a:t>
            </a:r>
          </a:p>
          <a:p>
            <a:r>
              <a:rPr lang="en-US" dirty="0" smtClean="0"/>
              <a:t>11.05 …..</a:t>
            </a:r>
          </a:p>
          <a:p>
            <a:r>
              <a:rPr lang="en-US" dirty="0" smtClean="0"/>
              <a:t>11.25 …..</a:t>
            </a:r>
          </a:p>
          <a:p>
            <a:r>
              <a:rPr lang="en-US" dirty="0" smtClean="0"/>
              <a:t>12.12 …..</a:t>
            </a:r>
          </a:p>
          <a:p>
            <a:r>
              <a:rPr lang="en-US" dirty="0" smtClean="0"/>
              <a:t>23.11 …..</a:t>
            </a:r>
          </a:p>
          <a:p>
            <a:r>
              <a:rPr lang="en-US" dirty="0" smtClean="0"/>
              <a:t>0.00 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Reading Hoe </a:t>
            </a:r>
            <a:r>
              <a:rPr lang="en-US" dirty="0" err="1" smtClean="0"/>
              <a:t>laat</a:t>
            </a:r>
            <a:r>
              <a:rPr lang="en-US" dirty="0" smtClean="0"/>
              <a:t> is het? Les 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ochtend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middag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avond</a:t>
            </a:r>
            <a:endParaRPr lang="en-US" dirty="0" smtClean="0"/>
          </a:p>
          <a:p>
            <a:r>
              <a:rPr lang="en-US" dirty="0" smtClean="0"/>
              <a:t>De </a:t>
            </a:r>
            <a:r>
              <a:rPr lang="en-US" dirty="0" err="1" smtClean="0"/>
              <a:t>nacht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84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Geef</a:t>
            </a:r>
            <a:r>
              <a:rPr lang="en-US" dirty="0" smtClean="0"/>
              <a:t> </a:t>
            </a:r>
            <a:r>
              <a:rPr lang="en-US" dirty="0" err="1" smtClean="0"/>
              <a:t>antwoord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Hoe </a:t>
            </a:r>
            <a:r>
              <a:rPr lang="en-US" dirty="0" err="1" smtClean="0"/>
              <a:t>laat</a:t>
            </a:r>
            <a:r>
              <a:rPr lang="en-US" dirty="0" smtClean="0"/>
              <a:t> s….. </a:t>
            </a:r>
            <a:r>
              <a:rPr lang="en-US" dirty="0" err="1" smtClean="0"/>
              <a:t>jij</a:t>
            </a:r>
            <a:r>
              <a:rPr lang="en-US" dirty="0" smtClean="0"/>
              <a:t> op? </a:t>
            </a:r>
            <a:r>
              <a:rPr lang="en-US" dirty="0" err="1" smtClean="0"/>
              <a:t>Ik</a:t>
            </a:r>
            <a:r>
              <a:rPr lang="en-US" dirty="0" smtClean="0"/>
              <a:t> …….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zeven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op.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zus</a:t>
            </a:r>
            <a:r>
              <a:rPr lang="en-US" dirty="0" smtClean="0"/>
              <a:t> … </a:t>
            </a:r>
            <a:r>
              <a:rPr lang="en-US" dirty="0" err="1" smtClean="0"/>
              <a:t>om</a:t>
            </a:r>
            <a:r>
              <a:rPr lang="en-US" dirty="0" smtClean="0"/>
              <a:t> half </a:t>
            </a:r>
            <a:r>
              <a:rPr lang="en-US" dirty="0" err="1" smtClean="0"/>
              <a:t>acht</a:t>
            </a:r>
            <a:r>
              <a:rPr lang="en-US" dirty="0" smtClean="0"/>
              <a:t>. We g…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school. Hoe g…. Je </a:t>
            </a:r>
            <a:r>
              <a:rPr lang="en-US" dirty="0" err="1" smtClean="0"/>
              <a:t>naar</a:t>
            </a:r>
            <a:r>
              <a:rPr lang="en-US" dirty="0" smtClean="0"/>
              <a:t> school? </a:t>
            </a:r>
            <a:r>
              <a:rPr lang="en-US" dirty="0" err="1" smtClean="0"/>
              <a:t>Ik</a:t>
            </a:r>
            <a:r>
              <a:rPr lang="en-US" dirty="0" smtClean="0"/>
              <a:t> … met de bus. </a:t>
            </a:r>
            <a:r>
              <a:rPr lang="en-US" dirty="0" err="1" smtClean="0"/>
              <a:t>Ik</a:t>
            </a:r>
            <a:r>
              <a:rPr lang="en-US" dirty="0" smtClean="0"/>
              <a:t> n…. De bus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acht</a:t>
            </a:r>
            <a:r>
              <a:rPr lang="en-US" dirty="0" smtClean="0"/>
              <a:t>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53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Het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je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onzijdige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en </a:t>
            </a:r>
            <a:r>
              <a:rPr lang="en-US" b="1" dirty="0"/>
              <a:t>de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vrouwelijke</a:t>
            </a:r>
            <a:r>
              <a:rPr lang="en-US" dirty="0"/>
              <a:t> of </a:t>
            </a:r>
            <a:r>
              <a:rPr lang="en-US" dirty="0" err="1"/>
              <a:t>mannelijke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. </a:t>
            </a:r>
            <a:r>
              <a:rPr lang="en-US" b="1" dirty="0" err="1"/>
              <a:t>Een</a:t>
            </a:r>
            <a:r>
              <a:rPr lang="en-US" dirty="0"/>
              <a:t> mag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beide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490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4232"/>
            <a:ext cx="7979368" cy="549839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De-</a:t>
            </a:r>
            <a:r>
              <a:rPr lang="en-US" b="1" dirty="0" err="1"/>
              <a:t>woorden</a:t>
            </a:r>
            <a:r>
              <a:rPr lang="en-US" b="1" dirty="0"/>
              <a:t>:</a:t>
            </a:r>
          </a:p>
          <a:p>
            <a:r>
              <a:rPr lang="en-US" dirty="0" smtClean="0"/>
              <a:t>All nouns which are in plural. 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 smtClean="0"/>
              <a:t>huizen</a:t>
            </a:r>
            <a:r>
              <a:rPr lang="en-US" dirty="0" smtClean="0"/>
              <a:t> ( the houses)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smtClean="0"/>
              <a:t>ramen (the windows)</a:t>
            </a:r>
            <a:endParaRPr lang="en-US" dirty="0"/>
          </a:p>
          <a:p>
            <a:r>
              <a:rPr lang="en-US" dirty="0"/>
              <a:t>words for fruit and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De peer (The peer) </a:t>
            </a:r>
            <a:endParaRPr lang="en-US" dirty="0"/>
          </a:p>
          <a:p>
            <a:r>
              <a:rPr lang="en-US" dirty="0" smtClean="0"/>
              <a:t>De </a:t>
            </a:r>
            <a:r>
              <a:rPr lang="en-US" dirty="0" err="1" smtClean="0"/>
              <a:t>eik</a:t>
            </a:r>
            <a:r>
              <a:rPr lang="en-US" dirty="0" smtClean="0"/>
              <a:t> (the oak)</a:t>
            </a:r>
            <a:endParaRPr lang="en-US" dirty="0"/>
          </a:p>
          <a:p>
            <a:r>
              <a:rPr lang="en-US" dirty="0"/>
              <a:t>names of mountains and rivers </a:t>
            </a:r>
          </a:p>
          <a:p>
            <a:r>
              <a:rPr lang="en-US" dirty="0" smtClean="0"/>
              <a:t>De Rijn (the Rhine) </a:t>
            </a:r>
            <a:endParaRPr lang="en-US" dirty="0"/>
          </a:p>
          <a:p>
            <a:r>
              <a:rPr lang="en-US" dirty="0" smtClean="0"/>
              <a:t>De Mount </a:t>
            </a:r>
            <a:r>
              <a:rPr lang="en-US" dirty="0"/>
              <a:t>Everest </a:t>
            </a:r>
            <a:r>
              <a:rPr lang="en-US" dirty="0" smtClean="0"/>
              <a:t>(the Mount </a:t>
            </a:r>
            <a:r>
              <a:rPr lang="en-US" dirty="0"/>
              <a:t>E</a:t>
            </a:r>
            <a:r>
              <a:rPr lang="en-US" dirty="0" smtClean="0"/>
              <a:t>verest)</a:t>
            </a:r>
            <a:endParaRPr lang="en-US" dirty="0"/>
          </a:p>
          <a:p>
            <a:r>
              <a:rPr lang="en-US" dirty="0"/>
              <a:t>names of numbers and letters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acht</a:t>
            </a:r>
            <a:r>
              <a:rPr lang="en-US" dirty="0" smtClean="0"/>
              <a:t> (the Eight)</a:t>
            </a:r>
            <a:endParaRPr lang="en-US" dirty="0"/>
          </a:p>
          <a:p>
            <a:r>
              <a:rPr lang="en-US" dirty="0" smtClean="0"/>
              <a:t>De z ( the z)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4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76" y="334230"/>
            <a:ext cx="9733813" cy="6233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Het-</a:t>
            </a:r>
            <a:r>
              <a:rPr lang="en-US" dirty="0" err="1"/>
              <a:t>woorden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all </a:t>
            </a:r>
            <a:r>
              <a:rPr lang="en-US" dirty="0"/>
              <a:t>diminutives are </a:t>
            </a:r>
            <a:r>
              <a:rPr lang="en-US" dirty="0" smtClean="0"/>
              <a:t>HET WOORDEN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huis</a:t>
            </a:r>
            <a:r>
              <a:rPr lang="en-US" u="sng" dirty="0" err="1" smtClean="0"/>
              <a:t>je</a:t>
            </a:r>
            <a:r>
              <a:rPr lang="en-US" u="sng" dirty="0" smtClean="0"/>
              <a:t> (</a:t>
            </a:r>
            <a:r>
              <a:rPr lang="en-US" dirty="0" smtClean="0"/>
              <a:t>the cottage)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spaarpo</a:t>
            </a:r>
            <a:r>
              <a:rPr lang="en-US" u="sng" dirty="0" err="1" smtClean="0"/>
              <a:t>tje</a:t>
            </a:r>
            <a:r>
              <a:rPr lang="en-US" u="sng" dirty="0" smtClean="0"/>
              <a:t> (</a:t>
            </a:r>
            <a:r>
              <a:rPr lang="en-US" dirty="0" smtClean="0"/>
              <a:t>the </a:t>
            </a:r>
            <a:r>
              <a:rPr lang="en-US" dirty="0"/>
              <a:t>piggy </a:t>
            </a:r>
            <a:r>
              <a:rPr lang="en-US" dirty="0" smtClean="0"/>
              <a:t>bank) </a:t>
            </a:r>
            <a:endParaRPr lang="en-US" dirty="0"/>
          </a:p>
          <a:p>
            <a:r>
              <a:rPr lang="en-US" dirty="0"/>
              <a:t>names of languages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Nederlands</a:t>
            </a:r>
            <a:r>
              <a:rPr lang="en-US" dirty="0" smtClean="0"/>
              <a:t> (the Dutch)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Marokkaans</a:t>
            </a:r>
            <a:r>
              <a:rPr lang="en-US" dirty="0" smtClean="0"/>
              <a:t> (Moroccan) </a:t>
            </a:r>
            <a:endParaRPr lang="en-US" dirty="0"/>
          </a:p>
          <a:p>
            <a:r>
              <a:rPr lang="en-US" dirty="0"/>
              <a:t>names of countries and places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gezellige</a:t>
            </a:r>
            <a:r>
              <a:rPr lang="en-US" dirty="0" smtClean="0"/>
              <a:t> Eindhoven (The pleasant Eindhoven)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kleine</a:t>
            </a:r>
            <a:r>
              <a:rPr lang="en-US" dirty="0" smtClean="0"/>
              <a:t> </a:t>
            </a:r>
            <a:r>
              <a:rPr lang="en-US" dirty="0" err="1" smtClean="0"/>
              <a:t>nederland</a:t>
            </a:r>
            <a:r>
              <a:rPr lang="en-US" dirty="0" smtClean="0"/>
              <a:t>(The small Netherlands) </a:t>
            </a:r>
            <a:endParaRPr lang="en-US" dirty="0"/>
          </a:p>
          <a:p>
            <a:r>
              <a:rPr lang="en-US" dirty="0"/>
              <a:t>names of metals 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ijzer</a:t>
            </a:r>
            <a:r>
              <a:rPr lang="en-US" dirty="0" smtClean="0"/>
              <a:t> (the iron)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goud</a:t>
            </a:r>
            <a:r>
              <a:rPr lang="en-US" dirty="0" smtClean="0"/>
              <a:t> (the gold) </a:t>
            </a:r>
            <a:endParaRPr lang="en-US" dirty="0"/>
          </a:p>
          <a:p>
            <a:r>
              <a:rPr lang="en-US" dirty="0"/>
              <a:t>names of directions </a:t>
            </a:r>
            <a:r>
              <a:rPr lang="en-US" dirty="0" smtClean="0"/>
              <a:t>of the wind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noordoosten</a:t>
            </a:r>
            <a:r>
              <a:rPr lang="en-US" dirty="0" smtClean="0"/>
              <a:t> (the northeast) </a:t>
            </a:r>
            <a:endParaRPr lang="en-US" dirty="0"/>
          </a:p>
          <a:p>
            <a:r>
              <a:rPr lang="en-US" dirty="0" smtClean="0"/>
              <a:t>Het </a:t>
            </a:r>
            <a:r>
              <a:rPr lang="en-US" dirty="0" err="1" smtClean="0"/>
              <a:t>zuidwesten</a:t>
            </a:r>
            <a:r>
              <a:rPr lang="en-US" dirty="0" smtClean="0"/>
              <a:t> (southwest) </a:t>
            </a:r>
            <a:endParaRPr lang="en-US" dirty="0"/>
          </a:p>
          <a:p>
            <a:r>
              <a:rPr lang="en-US" dirty="0"/>
              <a:t>words that end </a:t>
            </a:r>
            <a:r>
              <a:rPr lang="en-US" dirty="0" smtClean="0"/>
              <a:t>on-</a:t>
            </a:r>
            <a:r>
              <a:rPr lang="en-US" dirty="0"/>
              <a:t>ism </a:t>
            </a:r>
          </a:p>
          <a:p>
            <a:r>
              <a:rPr lang="en-US" dirty="0" smtClean="0"/>
              <a:t>communism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25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 </a:t>
            </a:r>
            <a:r>
              <a:rPr lang="en-US" dirty="0" err="1" smtClean="0"/>
              <a:t>woorden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….. </a:t>
            </a:r>
            <a:r>
              <a:rPr lang="en-US" dirty="0" err="1"/>
              <a:t>Kinderen</a:t>
            </a:r>
            <a:r>
              <a:rPr lang="en-US" dirty="0"/>
              <a:t> van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tante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jong</a:t>
            </a:r>
            <a:r>
              <a:rPr lang="en-US" dirty="0"/>
              <a:t>.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twee </a:t>
            </a:r>
            <a:r>
              <a:rPr lang="en-US" dirty="0" err="1"/>
              <a:t>jongen</a:t>
            </a:r>
            <a:r>
              <a:rPr lang="en-US" dirty="0"/>
              <a:t> ….. En twee </a:t>
            </a:r>
            <a:r>
              <a:rPr lang="en-US" dirty="0" err="1"/>
              <a:t>meisje</a:t>
            </a:r>
            <a:r>
              <a:rPr lang="en-US" dirty="0"/>
              <a:t>……</a:t>
            </a:r>
          </a:p>
          <a:p>
            <a:pPr marL="68580" indent="0">
              <a:buNone/>
            </a:pPr>
            <a:r>
              <a:rPr lang="en-US" dirty="0"/>
              <a:t>….. </a:t>
            </a:r>
            <a:r>
              <a:rPr lang="en-US" dirty="0" err="1"/>
              <a:t>Oudste</a:t>
            </a:r>
            <a:r>
              <a:rPr lang="en-US" dirty="0"/>
              <a:t> </a:t>
            </a:r>
            <a:r>
              <a:rPr lang="en-US" dirty="0" err="1" smtClean="0"/>
              <a:t>meisje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al </a:t>
            </a:r>
            <a:r>
              <a:rPr lang="en-US" dirty="0" err="1" smtClean="0"/>
              <a:t>naar</a:t>
            </a:r>
            <a:r>
              <a:rPr lang="en-US" dirty="0" smtClean="0"/>
              <a:t> school.</a:t>
            </a:r>
          </a:p>
          <a:p>
            <a:pPr marL="6858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vader</a:t>
            </a:r>
            <a:r>
              <a:rPr lang="en-US" dirty="0" smtClean="0"/>
              <a:t> van …. Twee </a:t>
            </a:r>
            <a:r>
              <a:rPr lang="en-US" dirty="0" err="1" smtClean="0"/>
              <a:t>meisjes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café.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woont</a:t>
            </a:r>
            <a:r>
              <a:rPr lang="en-US" dirty="0" smtClean="0"/>
              <a:t> met ….. </a:t>
            </a:r>
            <a:r>
              <a:rPr lang="en-US" dirty="0" err="1" smtClean="0"/>
              <a:t>Vrouw</a:t>
            </a:r>
            <a:r>
              <a:rPr lang="en-US" dirty="0" smtClean="0"/>
              <a:t> in … </a:t>
            </a:r>
            <a:r>
              <a:rPr lang="en-US" dirty="0" err="1" smtClean="0"/>
              <a:t>huis</a:t>
            </a:r>
            <a:r>
              <a:rPr lang="en-US" dirty="0" smtClean="0"/>
              <a:t> van … </a:t>
            </a:r>
            <a:r>
              <a:rPr lang="en-US" dirty="0" err="1" smtClean="0"/>
              <a:t>ouders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00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Fijn</a:t>
            </a:r>
            <a:r>
              <a:rPr lang="en-US" dirty="0" smtClean="0"/>
              <a:t> weekend!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err="1" smtClean="0"/>
              <a:t>Als</a:t>
            </a:r>
            <a:r>
              <a:rPr lang="en-US" dirty="0" smtClean="0"/>
              <a:t> je de </a:t>
            </a:r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 err="1" smtClean="0"/>
              <a:t>wil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. </a:t>
            </a:r>
            <a:r>
              <a:rPr lang="en-US" dirty="0" err="1" smtClean="0"/>
              <a:t>Voeg</a:t>
            </a:r>
            <a:r>
              <a:rPr lang="en-US" dirty="0" smtClean="0"/>
              <a:t> </a:t>
            </a:r>
            <a:r>
              <a:rPr lang="en-US" dirty="0" err="1" smtClean="0"/>
              <a:t>mij</a:t>
            </a:r>
            <a:r>
              <a:rPr lang="en-US" dirty="0" smtClean="0"/>
              <a:t> even toe op Facebook.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79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woorden</a:t>
            </a:r>
            <a:r>
              <a:rPr lang="en-US" dirty="0" smtClean="0"/>
              <a:t> ken je?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Dutch words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35308"/>
            <a:ext cx="3384393" cy="5097321"/>
          </a:xfrm>
        </p:spPr>
        <p:txBody>
          <a:bodyPr/>
          <a:lstStyle/>
          <a:p>
            <a:r>
              <a:rPr lang="nl-NL" dirty="0" smtClean="0"/>
              <a:t>Ik     </a:t>
            </a:r>
          </a:p>
          <a:p>
            <a:r>
              <a:rPr lang="nl-NL" dirty="0" smtClean="0"/>
              <a:t>Jij</a:t>
            </a:r>
          </a:p>
          <a:p>
            <a:r>
              <a:rPr lang="nl-NL" dirty="0" smtClean="0"/>
              <a:t>Hij/zij</a:t>
            </a:r>
          </a:p>
          <a:p>
            <a:r>
              <a:rPr lang="nl-NL" dirty="0" smtClean="0"/>
              <a:t>Wij</a:t>
            </a:r>
          </a:p>
          <a:p>
            <a:r>
              <a:rPr lang="nl-NL" dirty="0" smtClean="0"/>
              <a:t>Jullie </a:t>
            </a:r>
          </a:p>
          <a:p>
            <a:r>
              <a:rPr lang="nl-NL" dirty="0" smtClean="0"/>
              <a:t>Zij (Meervoud) 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7017780" y="752020"/>
            <a:ext cx="97364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He/she</a:t>
            </a:r>
          </a:p>
          <a:p>
            <a:r>
              <a:rPr lang="en-US" dirty="0" smtClean="0"/>
              <a:t>We</a:t>
            </a:r>
          </a:p>
          <a:p>
            <a:r>
              <a:rPr lang="en-US" dirty="0" smtClean="0"/>
              <a:t>You</a:t>
            </a:r>
          </a:p>
          <a:p>
            <a:r>
              <a:rPr lang="en-US" dirty="0" smtClean="0"/>
              <a:t>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8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heet</a:t>
            </a:r>
            <a:r>
              <a:rPr lang="en-US" dirty="0" smtClean="0"/>
              <a:t> je? / What’s your name?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</a:t>
            </a:r>
            <a:r>
              <a:rPr lang="en-US" dirty="0" err="1" smtClean="0"/>
              <a:t>Wouter</a:t>
            </a:r>
            <a:endParaRPr lang="en-US" dirty="0" smtClean="0"/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……….         (informal)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heet</a:t>
            </a:r>
            <a:r>
              <a:rPr lang="en-US" dirty="0" smtClean="0"/>
              <a:t> ………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heet</a:t>
            </a:r>
            <a:r>
              <a:rPr lang="en-US" dirty="0"/>
              <a:t> ………        (formal) 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/>
              <a:t> </a:t>
            </a:r>
            <a:r>
              <a:rPr lang="en-US" dirty="0" smtClean="0"/>
              <a:t>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Hans &amp; </a:t>
            </a:r>
            <a:r>
              <a:rPr lang="en-US" dirty="0" err="1" smtClean="0"/>
              <a:t>Grietje</a:t>
            </a:r>
            <a:endParaRPr lang="en-US" dirty="0" smtClean="0"/>
          </a:p>
          <a:p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 err="1" smtClean="0"/>
              <a:t>heten</a:t>
            </a:r>
            <a:r>
              <a:rPr lang="en-US" dirty="0" smtClean="0"/>
              <a:t>  Hans &amp; </a:t>
            </a:r>
            <a:r>
              <a:rPr lang="en-US" dirty="0" err="1" smtClean="0"/>
              <a:t>Grietje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5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</a:t>
            </a:r>
            <a:r>
              <a:rPr lang="en-US" dirty="0" smtClean="0"/>
              <a:t>………</a:t>
            </a:r>
            <a:endParaRPr lang="en-US" dirty="0"/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……….        </a:t>
            </a:r>
            <a:r>
              <a:rPr lang="en-US" dirty="0" smtClean="0"/>
              <a:t>(</a:t>
            </a:r>
            <a:r>
              <a:rPr lang="en-US" dirty="0"/>
              <a:t>informal)</a:t>
            </a:r>
          </a:p>
          <a:p>
            <a:r>
              <a:rPr lang="en-US" dirty="0" smtClean="0"/>
              <a:t>… </a:t>
            </a:r>
            <a:r>
              <a:rPr lang="en-US" dirty="0" err="1"/>
              <a:t>heet</a:t>
            </a:r>
            <a:r>
              <a:rPr lang="en-US" dirty="0"/>
              <a:t> ……</a:t>
            </a:r>
            <a:r>
              <a:rPr lang="en-US" dirty="0" smtClean="0"/>
              <a:t>…         </a:t>
            </a:r>
            <a:r>
              <a:rPr lang="en-US" dirty="0"/>
              <a:t>(formal) </a:t>
            </a:r>
          </a:p>
          <a:p>
            <a:r>
              <a:rPr lang="en-US" dirty="0"/>
              <a:t>… </a:t>
            </a:r>
            <a:r>
              <a:rPr lang="en-US" dirty="0" err="1"/>
              <a:t>heet</a:t>
            </a:r>
            <a:r>
              <a:rPr lang="en-US" dirty="0"/>
              <a:t> ………</a:t>
            </a:r>
          </a:p>
          <a:p>
            <a:r>
              <a:rPr lang="en-US" dirty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……….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heten</a:t>
            </a:r>
            <a:r>
              <a:rPr lang="en-US" dirty="0" smtClean="0"/>
              <a:t> </a:t>
            </a:r>
            <a:r>
              <a:rPr lang="en-US" dirty="0"/>
              <a:t>………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LOPEN/ WALK </a:t>
            </a:r>
            <a:r>
              <a:rPr lang="en-US" dirty="0" smtClean="0"/>
              <a:t>()</a:t>
            </a:r>
            <a:r>
              <a:rPr lang="en-US" sz="2800" dirty="0" smtClean="0"/>
              <a:t> WONEN / LIVE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loop ………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Jij</a:t>
            </a:r>
            <a:r>
              <a:rPr lang="en-US" dirty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…</a:t>
            </a:r>
            <a:r>
              <a:rPr lang="en-US" dirty="0"/>
              <a:t>…….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 </a:t>
            </a:r>
            <a:r>
              <a:rPr lang="en-US" dirty="0"/>
              <a:t>(informal)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loopt</a:t>
            </a:r>
            <a:r>
              <a:rPr lang="en-US" dirty="0" smtClean="0"/>
              <a:t> </a:t>
            </a:r>
            <a:r>
              <a:rPr lang="en-US" dirty="0"/>
              <a:t>……… </a:t>
            </a:r>
            <a:r>
              <a:rPr lang="en-US" dirty="0" smtClean="0"/>
              <a:t>in de </a:t>
            </a:r>
            <a:r>
              <a:rPr lang="en-US" dirty="0" err="1" smtClean="0"/>
              <a:t>stad</a:t>
            </a:r>
            <a:r>
              <a:rPr lang="en-US" dirty="0" smtClean="0"/>
              <a:t>.       </a:t>
            </a:r>
            <a:r>
              <a:rPr lang="en-US" dirty="0"/>
              <a:t>(formal) </a:t>
            </a:r>
            <a:endParaRPr lang="en-US" dirty="0" smtClean="0"/>
          </a:p>
          <a:p>
            <a:r>
              <a:rPr lang="en-US" dirty="0" err="1"/>
              <a:t>Hij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……</a:t>
            </a:r>
            <a:r>
              <a:rPr lang="en-US" dirty="0" smtClean="0"/>
              <a:t>…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Zij</a:t>
            </a:r>
            <a:r>
              <a:rPr lang="en-US" dirty="0"/>
              <a:t> </a:t>
            </a:r>
            <a:r>
              <a:rPr lang="en-US" dirty="0" err="1" smtClean="0"/>
              <a:t>lopen</a:t>
            </a:r>
            <a:r>
              <a:rPr lang="en-US" dirty="0" smtClean="0"/>
              <a:t> …….. In de </a:t>
            </a:r>
            <a:r>
              <a:rPr lang="en-US" dirty="0" err="1" smtClean="0"/>
              <a:t>stad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3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Wonen</a:t>
            </a:r>
            <a:r>
              <a:rPr lang="en-US" dirty="0" smtClean="0"/>
              <a:t> / 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smtClean="0"/>
              <a:t>…… In Groningen…</a:t>
            </a:r>
            <a:r>
              <a:rPr lang="en-US" dirty="0"/>
              <a:t>……</a:t>
            </a:r>
          </a:p>
          <a:p>
            <a:r>
              <a:rPr lang="en-US" dirty="0" err="1" smtClean="0"/>
              <a:t>Jij</a:t>
            </a:r>
            <a:r>
              <a:rPr lang="en-US" dirty="0" smtClean="0"/>
              <a:t> </a:t>
            </a:r>
            <a:r>
              <a:rPr lang="en-US" dirty="0"/>
              <a:t>……</a:t>
            </a:r>
            <a:r>
              <a:rPr lang="en-US" dirty="0" smtClean="0"/>
              <a:t>… in Groningen.         </a:t>
            </a:r>
            <a:r>
              <a:rPr lang="en-US" dirty="0"/>
              <a:t>(informal)</a:t>
            </a:r>
          </a:p>
          <a:p>
            <a:r>
              <a:rPr lang="en-US" dirty="0"/>
              <a:t>U …… In Groningen</a:t>
            </a:r>
            <a:r>
              <a:rPr lang="en-US" dirty="0" smtClean="0"/>
              <a:t>        </a:t>
            </a:r>
            <a:r>
              <a:rPr lang="en-US" dirty="0"/>
              <a:t>(formal) 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/</a:t>
            </a:r>
            <a:r>
              <a:rPr lang="en-US" dirty="0" err="1" smtClean="0"/>
              <a:t>Zij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Wij</a:t>
            </a:r>
            <a:r>
              <a:rPr lang="en-US" dirty="0" smtClean="0"/>
              <a:t> </a:t>
            </a:r>
            <a:r>
              <a:rPr lang="en-US" dirty="0"/>
              <a:t>…… In </a:t>
            </a:r>
            <a:r>
              <a:rPr lang="en-US" dirty="0" smtClean="0"/>
              <a:t>Groningen</a:t>
            </a:r>
          </a:p>
          <a:p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/>
              <a:t>…… In Groningen</a:t>
            </a:r>
          </a:p>
          <a:p>
            <a:r>
              <a:rPr lang="en-US" dirty="0" err="1"/>
              <a:t>Zij</a:t>
            </a:r>
            <a:r>
              <a:rPr lang="en-US" dirty="0"/>
              <a:t> …… In Groningen</a:t>
            </a:r>
          </a:p>
        </p:txBody>
      </p:sp>
    </p:spTree>
    <p:extLst>
      <p:ext uri="{BB962C8B-B14F-4D97-AF65-F5344CB8AC3E}">
        <p14:creationId xmlns:p14="http://schemas.microsoft.com/office/powerpoint/2010/main" val="180777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4669</TotalTime>
  <Words>1278</Words>
  <Application>Microsoft Macintosh PowerPoint</Application>
  <PresentationFormat>On-screen Show (4:3)</PresentationFormat>
  <Paragraphs>343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Austin</vt:lpstr>
      <vt:lpstr>PowerPoint Presentation</vt:lpstr>
      <vt:lpstr>PowerPoint Presentation</vt:lpstr>
      <vt:lpstr>Dutch   Nederlands</vt:lpstr>
      <vt:lpstr>Welke Nederlandse woorden ken je?</vt:lpstr>
      <vt:lpstr>PowerPoint Presentation</vt:lpstr>
      <vt:lpstr>Hoe heet je? / What’s your name? </vt:lpstr>
      <vt:lpstr>PowerPoint Presentation</vt:lpstr>
      <vt:lpstr>LOPEN/ WALK () WONEN / LIVE</vt:lpstr>
      <vt:lpstr>Wonen / live</vt:lpstr>
      <vt:lpstr>Hoe heet jij?</vt:lpstr>
      <vt:lpstr>Lesson 1</vt:lpstr>
      <vt:lpstr>READING Vocabulary</vt:lpstr>
      <vt:lpstr>PowerPoint Presentation</vt:lpstr>
      <vt:lpstr>Reading vocabulary</vt:lpstr>
      <vt:lpstr>PowerPoint Presentation</vt:lpstr>
      <vt:lpstr>Reading vocabulary </vt:lpstr>
      <vt:lpstr>Numbers</vt:lpstr>
      <vt:lpstr>Try</vt:lpstr>
      <vt:lpstr>PowerPoint Presentation</vt:lpstr>
      <vt:lpstr>Donderdag 22 Mei</vt:lpstr>
      <vt:lpstr>Herhaling vocabulair</vt:lpstr>
      <vt:lpstr>Zijn - be</vt:lpstr>
      <vt:lpstr>Herhalen nummers</vt:lpstr>
      <vt:lpstr>Herhalen nummers vervolgd </vt:lpstr>
      <vt:lpstr>Keuken</vt:lpstr>
      <vt:lpstr>Keuken</vt:lpstr>
      <vt:lpstr>Lezen les 1 Familie 3</vt:lpstr>
      <vt:lpstr>Familie</vt:lpstr>
      <vt:lpstr>Time  9 o’clock</vt:lpstr>
      <vt:lpstr>Tekenen</vt:lpstr>
      <vt:lpstr>PowerPoint Presentation</vt:lpstr>
      <vt:lpstr>Reading Hoe laat is het? Les 3.2</vt:lpstr>
      <vt:lpstr>Geef antwoord</vt:lpstr>
      <vt:lpstr>PowerPoint Presentation</vt:lpstr>
      <vt:lpstr>PowerPoint Presentation</vt:lpstr>
      <vt:lpstr>PowerPoint Presentation</vt:lpstr>
      <vt:lpstr>Lid woorden</vt:lpstr>
      <vt:lpstr>Fijn weekend!</vt:lpstr>
    </vt:vector>
  </TitlesOfParts>
  <Company>bla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Dutch   Nederlands</dc:title>
  <dc:creator>w dv</dc:creator>
  <cp:lastModifiedBy>w dv</cp:lastModifiedBy>
  <cp:revision>30</cp:revision>
  <dcterms:created xsi:type="dcterms:W3CDTF">2014-05-19T08:23:58Z</dcterms:created>
  <dcterms:modified xsi:type="dcterms:W3CDTF">2014-05-22T15:53:17Z</dcterms:modified>
</cp:coreProperties>
</file>