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76" r:id="rId2"/>
    <p:sldId id="277" r:id="rId3"/>
    <p:sldId id="256" r:id="rId4"/>
    <p:sldId id="259" r:id="rId5"/>
    <p:sldId id="258" r:id="rId6"/>
    <p:sldId id="257" r:id="rId7"/>
    <p:sldId id="260" r:id="rId8"/>
    <p:sldId id="261" r:id="rId9"/>
    <p:sldId id="263" r:id="rId10"/>
    <p:sldId id="264" r:id="rId11"/>
    <p:sldId id="262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83" r:id="rId21"/>
    <p:sldId id="284" r:id="rId22"/>
    <p:sldId id="285" r:id="rId23"/>
    <p:sldId id="286" r:id="rId24"/>
    <p:sldId id="287" r:id="rId25"/>
    <p:sldId id="289" r:id="rId26"/>
    <p:sldId id="288" r:id="rId27"/>
    <p:sldId id="290" r:id="rId28"/>
    <p:sldId id="295" r:id="rId29"/>
    <p:sldId id="291" r:id="rId30"/>
    <p:sldId id="273" r:id="rId31"/>
    <p:sldId id="278" r:id="rId32"/>
    <p:sldId id="274" r:id="rId33"/>
    <p:sldId id="279" r:id="rId34"/>
    <p:sldId id="280" r:id="rId35"/>
    <p:sldId id="292" r:id="rId36"/>
    <p:sldId id="293" r:id="rId37"/>
    <p:sldId id="294" r:id="rId38"/>
    <p:sldId id="282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9" r:id="rId48"/>
    <p:sldId id="304" r:id="rId49"/>
    <p:sldId id="310" r:id="rId50"/>
    <p:sldId id="311" r:id="rId51"/>
    <p:sldId id="305" r:id="rId52"/>
    <p:sldId id="306" r:id="rId53"/>
    <p:sldId id="307" r:id="rId54"/>
    <p:sldId id="308" r:id="rId55"/>
    <p:sldId id="275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4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June 11, 2014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June 11,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June 11,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June 11,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June 11,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June 11,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June 11,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June 11,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June 11,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June 11, 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June 11,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June 11,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dutchblackapple.wix.com/black-apple-youth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79512" y="344187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u="sng" dirty="0" smtClean="0"/>
              <a:t>http://dutchblackapple.wix.com/black-apple-youth</a:t>
            </a:r>
            <a:endParaRPr lang="nl-NL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382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7272808" cy="341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56663"/>
            <a:ext cx="2664296" cy="251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2" t="7671" r="24017" b="10679"/>
          <a:stretch/>
        </p:blipFill>
        <p:spPr bwMode="auto">
          <a:xfrm>
            <a:off x="3995936" y="4509601"/>
            <a:ext cx="2274027" cy="221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60232" y="4725144"/>
            <a:ext cx="22685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We </a:t>
            </a:r>
            <a:r>
              <a:rPr lang="nl-NL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teach</a:t>
            </a:r>
            <a:r>
              <a:rPr lang="nl-N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;</a:t>
            </a:r>
          </a:p>
          <a:p>
            <a:endParaRPr lang="nl-N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  <a:p>
            <a:r>
              <a:rPr lang="nl-NL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You</a:t>
            </a:r>
            <a:r>
              <a:rPr lang="nl-NL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 </a:t>
            </a:r>
            <a:r>
              <a:rPr lang="nl-NL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learn</a:t>
            </a:r>
            <a:r>
              <a:rPr lang="nl-NL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;</a:t>
            </a:r>
          </a:p>
          <a:p>
            <a:endParaRPr lang="nl-N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  <a:p>
            <a:r>
              <a:rPr lang="nl-NL" sz="2400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Children</a:t>
            </a:r>
            <a:r>
              <a:rPr lang="nl-NL" sz="2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 </a:t>
            </a:r>
            <a:r>
              <a:rPr lang="nl-NL" sz="2400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profit</a:t>
            </a:r>
            <a:r>
              <a:rPr lang="nl-NL" sz="2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.</a:t>
            </a:r>
            <a:endParaRPr lang="nl-NL" sz="24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163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Hoe </a:t>
            </a:r>
            <a:r>
              <a:rPr lang="en-US" dirty="0" err="1" smtClean="0"/>
              <a:t>heet</a:t>
            </a:r>
            <a:r>
              <a:rPr lang="en-US" dirty="0" smtClean="0"/>
              <a:t> </a:t>
            </a:r>
            <a:r>
              <a:rPr lang="en-US" dirty="0" err="1" smtClean="0"/>
              <a:t>jij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Mijn</a:t>
            </a:r>
            <a:r>
              <a:rPr lang="en-US" dirty="0" smtClean="0"/>
              <a:t> </a:t>
            </a:r>
            <a:r>
              <a:rPr lang="en-US" dirty="0" err="1" smtClean="0"/>
              <a:t>naam</a:t>
            </a:r>
            <a:r>
              <a:rPr lang="en-US" dirty="0" smtClean="0"/>
              <a:t> is Hans.</a:t>
            </a:r>
          </a:p>
          <a:p>
            <a:r>
              <a:rPr lang="en-US" dirty="0" err="1" smtClean="0"/>
              <a:t>jouw</a:t>
            </a:r>
            <a:r>
              <a:rPr lang="en-US" dirty="0" smtClean="0"/>
              <a:t> </a:t>
            </a:r>
            <a:r>
              <a:rPr lang="en-US" dirty="0" err="1" smtClean="0"/>
              <a:t>naam</a:t>
            </a:r>
            <a:r>
              <a:rPr lang="en-US" dirty="0" smtClean="0"/>
              <a:t> is </a:t>
            </a:r>
            <a:r>
              <a:rPr lang="en-US" dirty="0" err="1" smtClean="0"/>
              <a:t>Grietje</a:t>
            </a:r>
            <a:endParaRPr lang="en-US" dirty="0" smtClean="0"/>
          </a:p>
          <a:p>
            <a:r>
              <a:rPr lang="en-US" dirty="0" err="1" smtClean="0"/>
              <a:t>Uw</a:t>
            </a:r>
            <a:r>
              <a:rPr lang="en-US" dirty="0"/>
              <a:t> </a:t>
            </a:r>
            <a:r>
              <a:rPr lang="en-US" dirty="0" err="1" smtClean="0"/>
              <a:t>naam</a:t>
            </a:r>
            <a:r>
              <a:rPr lang="en-US" dirty="0" smtClean="0"/>
              <a:t> is Hans.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263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Ik</a:t>
            </a:r>
            <a:r>
              <a:rPr lang="en-US" dirty="0" smtClean="0"/>
              <a:t> </a:t>
            </a:r>
            <a:r>
              <a:rPr lang="en-US" dirty="0" err="1"/>
              <a:t>h</a:t>
            </a:r>
            <a:r>
              <a:rPr lang="en-US" dirty="0" err="1" smtClean="0"/>
              <a:t>eet</a:t>
            </a:r>
            <a:r>
              <a:rPr lang="en-US" dirty="0" smtClean="0"/>
              <a:t> </a:t>
            </a:r>
            <a:r>
              <a:rPr lang="en-US" dirty="0" err="1" smtClean="0"/>
              <a:t>Henk</a:t>
            </a:r>
            <a:r>
              <a:rPr lang="en-US" dirty="0" smtClean="0"/>
              <a:t>.</a:t>
            </a:r>
          </a:p>
          <a:p>
            <a:r>
              <a:rPr lang="en-US" dirty="0" smtClean="0"/>
              <a:t>……… </a:t>
            </a:r>
            <a:r>
              <a:rPr lang="en-US" dirty="0" err="1" smtClean="0"/>
              <a:t>naam</a:t>
            </a:r>
            <a:r>
              <a:rPr lang="en-US" dirty="0" smtClean="0"/>
              <a:t> is </a:t>
            </a:r>
            <a:r>
              <a:rPr lang="en-US" dirty="0" err="1" smtClean="0"/>
              <a:t>Henk</a:t>
            </a:r>
            <a:r>
              <a:rPr lang="en-US" dirty="0" smtClean="0"/>
              <a:t>.</a:t>
            </a:r>
          </a:p>
          <a:p>
            <a:r>
              <a:rPr lang="en-US" dirty="0" smtClean="0"/>
              <a:t>….. </a:t>
            </a:r>
            <a:r>
              <a:rPr lang="en-US" dirty="0" err="1"/>
              <a:t>n</a:t>
            </a:r>
            <a:r>
              <a:rPr lang="en-US" dirty="0" err="1" smtClean="0"/>
              <a:t>aam</a:t>
            </a:r>
            <a:r>
              <a:rPr lang="en-US" dirty="0" smtClean="0"/>
              <a:t> is </a:t>
            </a:r>
            <a:r>
              <a:rPr lang="en-US" dirty="0" err="1" smtClean="0"/>
              <a:t>Grietje</a:t>
            </a:r>
            <a:r>
              <a:rPr lang="en-US" dirty="0" smtClean="0"/>
              <a:t>.  (my)</a:t>
            </a:r>
          </a:p>
          <a:p>
            <a:r>
              <a:rPr lang="en-US" dirty="0" err="1" smtClean="0"/>
              <a:t>Waar</a:t>
            </a:r>
            <a:r>
              <a:rPr lang="en-US" dirty="0" smtClean="0"/>
              <a:t> …. </a:t>
            </a:r>
            <a:r>
              <a:rPr lang="en-US" dirty="0" err="1" smtClean="0"/>
              <a:t>Jij</a:t>
            </a:r>
            <a:r>
              <a:rPr lang="en-US" dirty="0" smtClean="0"/>
              <a:t>?</a:t>
            </a:r>
          </a:p>
          <a:p>
            <a:r>
              <a:rPr lang="en-US" dirty="0" smtClean="0"/>
              <a:t>….. </a:t>
            </a:r>
            <a:r>
              <a:rPr lang="en-US" dirty="0" err="1"/>
              <a:t>h</a:t>
            </a:r>
            <a:r>
              <a:rPr lang="en-US" dirty="0" err="1" smtClean="0"/>
              <a:t>eet</a:t>
            </a:r>
            <a:r>
              <a:rPr lang="en-US" dirty="0" smtClean="0"/>
              <a:t> </a:t>
            </a:r>
            <a:r>
              <a:rPr lang="en-US" dirty="0" err="1" smtClean="0"/>
              <a:t>jij</a:t>
            </a:r>
            <a:r>
              <a:rPr lang="en-US" dirty="0" smtClean="0"/>
              <a:t>?</a:t>
            </a:r>
          </a:p>
          <a:p>
            <a:r>
              <a:rPr lang="en-US" dirty="0" smtClean="0"/>
              <a:t>….. </a:t>
            </a:r>
            <a:r>
              <a:rPr lang="en-US" dirty="0" err="1"/>
              <a:t>w</a:t>
            </a:r>
            <a:r>
              <a:rPr lang="en-US" dirty="0" err="1" smtClean="0"/>
              <a:t>oon</a:t>
            </a:r>
            <a:r>
              <a:rPr lang="en-US" dirty="0" smtClean="0"/>
              <a:t> </a:t>
            </a:r>
            <a:r>
              <a:rPr lang="en-US" dirty="0" err="1" smtClean="0"/>
              <a:t>jij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313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Adres</a:t>
            </a:r>
            <a:r>
              <a:rPr lang="en-US" dirty="0" smtClean="0"/>
              <a:t>: Address</a:t>
            </a:r>
          </a:p>
          <a:p>
            <a:r>
              <a:rPr lang="en-US" dirty="0" err="1" smtClean="0"/>
              <a:t>Telefoonnummer</a:t>
            </a:r>
            <a:r>
              <a:rPr lang="en-US" dirty="0" smtClean="0"/>
              <a:t>: phone number</a:t>
            </a:r>
          </a:p>
          <a:p>
            <a:r>
              <a:rPr lang="en-US" dirty="0" err="1" smtClean="0"/>
              <a:t>Nationaliteit</a:t>
            </a:r>
            <a:r>
              <a:rPr lang="en-US" dirty="0" smtClean="0"/>
              <a:t>: nationality </a:t>
            </a:r>
          </a:p>
          <a:p>
            <a:r>
              <a:rPr lang="en-US" dirty="0" err="1" smtClean="0"/>
              <a:t>Duitse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081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718596"/>
            <a:ext cx="6777317" cy="5114033"/>
          </a:xfrm>
        </p:spPr>
        <p:txBody>
          <a:bodyPr/>
          <a:lstStyle/>
          <a:p>
            <a:r>
              <a:rPr lang="en-US" dirty="0" smtClean="0"/>
              <a:t>H: </a:t>
            </a:r>
            <a:r>
              <a:rPr lang="en-US" dirty="0" err="1" smtClean="0"/>
              <a:t>Ik</a:t>
            </a:r>
            <a:r>
              <a:rPr lang="en-US" dirty="0" smtClean="0"/>
              <a:t> ben </a:t>
            </a:r>
            <a:r>
              <a:rPr lang="en-US" dirty="0" err="1" smtClean="0"/>
              <a:t>Henk</a:t>
            </a:r>
            <a:r>
              <a:rPr lang="en-US" dirty="0" smtClean="0"/>
              <a:t>. Hoe </a:t>
            </a:r>
            <a:r>
              <a:rPr lang="en-US" dirty="0" err="1" smtClean="0"/>
              <a:t>heet</a:t>
            </a:r>
            <a:r>
              <a:rPr lang="en-US" dirty="0" smtClean="0"/>
              <a:t> </a:t>
            </a:r>
            <a:r>
              <a:rPr lang="en-US" dirty="0" err="1" smtClean="0"/>
              <a:t>jij</a:t>
            </a:r>
            <a:r>
              <a:rPr lang="en-US" dirty="0" smtClean="0"/>
              <a:t>?</a:t>
            </a:r>
          </a:p>
          <a:p>
            <a:r>
              <a:rPr lang="en-US" dirty="0" smtClean="0"/>
              <a:t>G: </a:t>
            </a:r>
            <a:r>
              <a:rPr lang="en-US" dirty="0" err="1" smtClean="0"/>
              <a:t>Ik</a:t>
            </a:r>
            <a:r>
              <a:rPr lang="en-US" dirty="0" smtClean="0"/>
              <a:t> </a:t>
            </a:r>
            <a:r>
              <a:rPr lang="en-US" dirty="0" err="1" smtClean="0"/>
              <a:t>heet</a:t>
            </a:r>
            <a:r>
              <a:rPr lang="en-US" dirty="0" smtClean="0"/>
              <a:t> </a:t>
            </a:r>
            <a:r>
              <a:rPr lang="en-US" dirty="0" err="1" smtClean="0"/>
              <a:t>Grietje</a:t>
            </a:r>
            <a:r>
              <a:rPr lang="en-US" dirty="0" smtClean="0"/>
              <a:t>.</a:t>
            </a:r>
          </a:p>
          <a:p>
            <a:r>
              <a:rPr lang="en-US" dirty="0" smtClean="0"/>
              <a:t>H: </a:t>
            </a:r>
            <a:r>
              <a:rPr lang="en-US" dirty="0" err="1" smtClean="0"/>
              <a:t>Waar</a:t>
            </a:r>
            <a:r>
              <a:rPr lang="en-US" dirty="0" smtClean="0"/>
              <a:t> </a:t>
            </a:r>
            <a:r>
              <a:rPr lang="en-US" dirty="0" err="1" smtClean="0"/>
              <a:t>woon</a:t>
            </a:r>
            <a:r>
              <a:rPr lang="en-US" dirty="0" smtClean="0"/>
              <a:t> </a:t>
            </a:r>
            <a:r>
              <a:rPr lang="en-US" dirty="0" err="1" smtClean="0"/>
              <a:t>jij</a:t>
            </a:r>
            <a:r>
              <a:rPr lang="en-US" dirty="0" smtClean="0"/>
              <a:t>?</a:t>
            </a:r>
          </a:p>
          <a:p>
            <a:r>
              <a:rPr lang="en-US" dirty="0" smtClean="0"/>
              <a:t>G: </a:t>
            </a:r>
            <a:r>
              <a:rPr lang="en-US" dirty="0" err="1" smtClean="0"/>
              <a:t>Ik</a:t>
            </a:r>
            <a:r>
              <a:rPr lang="en-US" dirty="0" smtClean="0"/>
              <a:t> </a:t>
            </a:r>
            <a:r>
              <a:rPr lang="en-US" dirty="0" err="1" smtClean="0"/>
              <a:t>woon</a:t>
            </a:r>
            <a:r>
              <a:rPr lang="en-US" dirty="0" smtClean="0"/>
              <a:t> …. Groningen. </a:t>
            </a:r>
            <a:r>
              <a:rPr lang="en-US" dirty="0" err="1" smtClean="0"/>
              <a:t>Waar</a:t>
            </a:r>
            <a:r>
              <a:rPr lang="en-US" dirty="0" smtClean="0"/>
              <a:t> </a:t>
            </a:r>
            <a:r>
              <a:rPr lang="en-US" dirty="0" err="1" smtClean="0"/>
              <a:t>woon</a:t>
            </a:r>
            <a:r>
              <a:rPr lang="en-US" dirty="0" smtClean="0"/>
              <a:t> </a:t>
            </a:r>
            <a:r>
              <a:rPr lang="en-US" dirty="0" err="1" smtClean="0"/>
              <a:t>jij</a:t>
            </a:r>
            <a:r>
              <a:rPr lang="en-US" dirty="0" smtClean="0"/>
              <a:t>?</a:t>
            </a:r>
          </a:p>
          <a:p>
            <a:r>
              <a:rPr lang="en-US" dirty="0" smtClean="0"/>
              <a:t>H: ….. </a:t>
            </a:r>
            <a:r>
              <a:rPr lang="en-US" dirty="0" err="1"/>
              <a:t>w</a:t>
            </a:r>
            <a:r>
              <a:rPr lang="en-US" dirty="0" err="1" smtClean="0"/>
              <a:t>oon</a:t>
            </a:r>
            <a:r>
              <a:rPr lang="en-US" dirty="0" smtClean="0"/>
              <a:t> in Den </a:t>
            </a:r>
            <a:r>
              <a:rPr lang="en-US" dirty="0" err="1" smtClean="0"/>
              <a:t>haag</a:t>
            </a:r>
            <a:r>
              <a:rPr lang="en-US" dirty="0" smtClean="0"/>
              <a:t>. </a:t>
            </a:r>
          </a:p>
          <a:p>
            <a:r>
              <a:rPr lang="en-US" dirty="0" smtClean="0"/>
              <a:t>G: Is …. (your) </a:t>
            </a:r>
            <a:r>
              <a:rPr lang="en-US" dirty="0" err="1" smtClean="0"/>
              <a:t>adres</a:t>
            </a:r>
            <a:r>
              <a:rPr lang="en-US" dirty="0" smtClean="0"/>
              <a:t> </a:t>
            </a:r>
            <a:r>
              <a:rPr lang="en-US" dirty="0" err="1" smtClean="0"/>
              <a:t>herestraat</a:t>
            </a:r>
            <a:r>
              <a:rPr lang="en-US" dirty="0" smtClean="0"/>
              <a:t> …… 45?</a:t>
            </a:r>
          </a:p>
          <a:p>
            <a:r>
              <a:rPr lang="en-US" dirty="0" smtClean="0"/>
              <a:t>H: Nee, </a:t>
            </a:r>
            <a:r>
              <a:rPr lang="en-US" dirty="0" err="1" smtClean="0"/>
              <a:t>mijn</a:t>
            </a:r>
            <a:r>
              <a:rPr lang="en-US" dirty="0" smtClean="0"/>
              <a:t> </a:t>
            </a:r>
            <a:r>
              <a:rPr lang="en-US" dirty="0" err="1" smtClean="0"/>
              <a:t>adres</a:t>
            </a:r>
            <a:r>
              <a:rPr lang="en-US" dirty="0" smtClean="0"/>
              <a:t> is </a:t>
            </a:r>
            <a:r>
              <a:rPr lang="en-US" dirty="0" err="1" smtClean="0"/>
              <a:t>Veenstraat</a:t>
            </a:r>
            <a:r>
              <a:rPr lang="en-US" dirty="0" smtClean="0"/>
              <a:t> </a:t>
            </a:r>
            <a:r>
              <a:rPr lang="en-US" dirty="0" err="1" smtClean="0"/>
              <a:t>nummer</a:t>
            </a:r>
            <a:r>
              <a:rPr lang="en-US" dirty="0" smtClean="0"/>
              <a:t> 8.</a:t>
            </a:r>
          </a:p>
          <a:p>
            <a:r>
              <a:rPr lang="en-US" dirty="0"/>
              <a:t>H</a:t>
            </a:r>
            <a:r>
              <a:rPr lang="en-US" dirty="0" smtClean="0"/>
              <a:t>: </a:t>
            </a:r>
            <a:r>
              <a:rPr lang="en-US" dirty="0" err="1" smtClean="0"/>
              <a:t>Wat</a:t>
            </a:r>
            <a:r>
              <a:rPr lang="en-US" dirty="0" smtClean="0"/>
              <a:t> is ….. </a:t>
            </a:r>
            <a:r>
              <a:rPr lang="en-US" dirty="0" err="1" smtClean="0"/>
              <a:t>Adres</a:t>
            </a:r>
            <a:r>
              <a:rPr lang="en-US" dirty="0" smtClean="0"/>
              <a:t>?</a:t>
            </a:r>
          </a:p>
          <a:p>
            <a:r>
              <a:rPr lang="en-US" dirty="0" smtClean="0"/>
              <a:t>G: </a:t>
            </a:r>
            <a:r>
              <a:rPr lang="en-US" dirty="0" err="1" smtClean="0"/>
              <a:t>Mijn</a:t>
            </a:r>
            <a:r>
              <a:rPr lang="en-US" dirty="0" smtClean="0"/>
              <a:t> </a:t>
            </a:r>
            <a:r>
              <a:rPr lang="en-US" dirty="0" err="1" smtClean="0"/>
              <a:t>adres</a:t>
            </a:r>
            <a:r>
              <a:rPr lang="en-US" dirty="0" smtClean="0"/>
              <a:t> …… </a:t>
            </a:r>
            <a:r>
              <a:rPr lang="en-US" dirty="0" err="1" smtClean="0"/>
              <a:t>Stationstraat</a:t>
            </a:r>
            <a:r>
              <a:rPr lang="en-US" dirty="0" smtClean="0"/>
              <a:t> </a:t>
            </a:r>
            <a:r>
              <a:rPr lang="en-US" dirty="0" err="1" smtClean="0"/>
              <a:t>nummer</a:t>
            </a:r>
            <a:r>
              <a:rPr lang="en-US" dirty="0" smtClean="0"/>
              <a:t> 4.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294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926466"/>
          </a:xfrm>
        </p:spPr>
        <p:txBody>
          <a:bodyPr/>
          <a:lstStyle/>
          <a:p>
            <a:r>
              <a:rPr lang="en-US" dirty="0" smtClean="0"/>
              <a:t>Dag </a:t>
            </a:r>
            <a:r>
              <a:rPr lang="en-US" dirty="0" err="1" smtClean="0"/>
              <a:t>Meneer</a:t>
            </a:r>
            <a:r>
              <a:rPr lang="en-US" dirty="0" smtClean="0"/>
              <a:t>: Hello sir. </a:t>
            </a:r>
          </a:p>
          <a:p>
            <a:r>
              <a:rPr lang="en-US" dirty="0" err="1" smtClean="0"/>
              <a:t>Komt</a:t>
            </a:r>
            <a:r>
              <a:rPr lang="en-US" dirty="0" smtClean="0"/>
              <a:t> u </a:t>
            </a:r>
            <a:r>
              <a:rPr lang="en-US" dirty="0" err="1" smtClean="0"/>
              <a:t>uit</a:t>
            </a:r>
            <a:r>
              <a:rPr lang="en-US" dirty="0" smtClean="0"/>
              <a:t> </a:t>
            </a:r>
            <a:r>
              <a:rPr lang="en-US" dirty="0" err="1" smtClean="0"/>
              <a:t>nederland</a:t>
            </a:r>
            <a:r>
              <a:rPr lang="en-US" dirty="0" smtClean="0"/>
              <a:t>? Are you from the Netherlands?</a:t>
            </a:r>
          </a:p>
          <a:p>
            <a:r>
              <a:rPr lang="en-US" dirty="0" err="1" smtClean="0"/>
              <a:t>Niet</a:t>
            </a:r>
            <a:r>
              <a:rPr lang="en-US" dirty="0" smtClean="0"/>
              <a:t>: Not</a:t>
            </a:r>
          </a:p>
          <a:p>
            <a:r>
              <a:rPr lang="en-US" dirty="0" err="1" smtClean="0"/>
              <a:t>Denemarken</a:t>
            </a:r>
            <a:r>
              <a:rPr lang="en-US" dirty="0" smtClean="0"/>
              <a:t>: </a:t>
            </a:r>
            <a:r>
              <a:rPr lang="en-US" dirty="0" err="1" smtClean="0"/>
              <a:t>denmark</a:t>
            </a:r>
            <a:endParaRPr lang="en-US" dirty="0" smtClean="0"/>
          </a:p>
          <a:p>
            <a:r>
              <a:rPr lang="en-US" dirty="0" err="1" smtClean="0"/>
              <a:t>Welke</a:t>
            </a:r>
            <a:r>
              <a:rPr lang="en-US" dirty="0" smtClean="0"/>
              <a:t>: which</a:t>
            </a:r>
          </a:p>
          <a:p>
            <a:r>
              <a:rPr lang="en-US" dirty="0" err="1" smtClean="0"/>
              <a:t>Vlakbij</a:t>
            </a:r>
            <a:r>
              <a:rPr lang="en-US" dirty="0" smtClean="0"/>
              <a:t>: close to</a:t>
            </a:r>
          </a:p>
          <a:p>
            <a:r>
              <a:rPr lang="en-US" dirty="0" err="1" smtClean="0"/>
              <a:t>Straat</a:t>
            </a:r>
            <a:r>
              <a:rPr lang="en-US" dirty="0" smtClean="0"/>
              <a:t>: street</a:t>
            </a:r>
          </a:p>
          <a:p>
            <a:r>
              <a:rPr lang="en-US" dirty="0" smtClean="0"/>
              <a:t>Pas: just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185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022096"/>
            <a:ext cx="7344426" cy="3810533"/>
          </a:xfrm>
        </p:spPr>
        <p:txBody>
          <a:bodyPr/>
          <a:lstStyle/>
          <a:p>
            <a:r>
              <a:rPr lang="en-US" dirty="0" smtClean="0"/>
              <a:t>Hello sir.</a:t>
            </a:r>
          </a:p>
          <a:p>
            <a:r>
              <a:rPr lang="en-US" dirty="0" smtClean="0"/>
              <a:t>What is your name?</a:t>
            </a:r>
          </a:p>
          <a:p>
            <a:r>
              <a:rPr lang="en-US" dirty="0" smtClean="0"/>
              <a:t>My name is Hans. </a:t>
            </a:r>
          </a:p>
          <a:p>
            <a:r>
              <a:rPr lang="en-US" dirty="0" smtClean="0"/>
              <a:t>Are you from the Netherlands? </a:t>
            </a:r>
          </a:p>
          <a:p>
            <a:r>
              <a:rPr lang="en-US" dirty="0" smtClean="0"/>
              <a:t>Yes, I am. I live in the </a:t>
            </a:r>
            <a:r>
              <a:rPr lang="en-US" dirty="0" err="1" smtClean="0"/>
              <a:t>Akkerstraat</a:t>
            </a:r>
            <a:r>
              <a:rPr lang="en-US" dirty="0" smtClean="0"/>
              <a:t>, number 10.</a:t>
            </a:r>
          </a:p>
          <a:p>
            <a:r>
              <a:rPr lang="en-US" dirty="0" smtClean="0"/>
              <a:t>In Rotterdam?</a:t>
            </a:r>
          </a:p>
          <a:p>
            <a:r>
              <a:rPr lang="en-US" dirty="0" smtClean="0"/>
              <a:t>No, In </a:t>
            </a:r>
            <a:r>
              <a:rPr lang="en-US" dirty="0"/>
              <a:t>G</a:t>
            </a:r>
            <a:r>
              <a:rPr lang="en-US" dirty="0" smtClean="0"/>
              <a:t>roningen.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1281" y="1086249"/>
            <a:ext cx="3475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Translate: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709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91818"/>
            <a:ext cx="7024744" cy="1143000"/>
          </a:xfrm>
        </p:spPr>
        <p:txBody>
          <a:bodyPr/>
          <a:lstStyle/>
          <a:p>
            <a:r>
              <a:rPr lang="en-US" dirty="0" smtClean="0"/>
              <a:t>Reading vocabulary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234818"/>
            <a:ext cx="6777317" cy="4597811"/>
          </a:xfrm>
        </p:spPr>
        <p:txBody>
          <a:bodyPr/>
          <a:lstStyle/>
          <a:p>
            <a:r>
              <a:rPr lang="en-US" dirty="0" err="1" smtClean="0"/>
              <a:t>Familie</a:t>
            </a:r>
            <a:r>
              <a:rPr lang="en-US" dirty="0" smtClean="0"/>
              <a:t>: Family</a:t>
            </a:r>
          </a:p>
          <a:p>
            <a:r>
              <a:rPr lang="en-US" dirty="0" err="1" smtClean="0"/>
              <a:t>Foto</a:t>
            </a:r>
            <a:r>
              <a:rPr lang="en-US" dirty="0" smtClean="0"/>
              <a:t>: picture</a:t>
            </a:r>
          </a:p>
          <a:p>
            <a:r>
              <a:rPr lang="en-US" dirty="0" smtClean="0"/>
              <a:t>Oude: old</a:t>
            </a:r>
          </a:p>
          <a:p>
            <a:r>
              <a:rPr lang="en-US" dirty="0" err="1" smtClean="0"/>
              <a:t>Tien</a:t>
            </a:r>
            <a:r>
              <a:rPr lang="en-US" dirty="0" smtClean="0"/>
              <a:t> </a:t>
            </a:r>
            <a:r>
              <a:rPr lang="en-US" dirty="0" err="1" smtClean="0"/>
              <a:t>jaar</a:t>
            </a:r>
            <a:r>
              <a:rPr lang="en-US" dirty="0" smtClean="0"/>
              <a:t> </a:t>
            </a:r>
            <a:r>
              <a:rPr lang="en-US" dirty="0" err="1" smtClean="0"/>
              <a:t>gelden</a:t>
            </a:r>
            <a:r>
              <a:rPr lang="en-US" dirty="0" smtClean="0"/>
              <a:t>: ten years ago</a:t>
            </a:r>
          </a:p>
          <a:p>
            <a:r>
              <a:rPr lang="en-US" dirty="0" smtClean="0"/>
              <a:t>Links: left</a:t>
            </a:r>
          </a:p>
          <a:p>
            <a:r>
              <a:rPr lang="en-US" dirty="0" err="1" smtClean="0"/>
              <a:t>Ziet</a:t>
            </a:r>
            <a:r>
              <a:rPr lang="en-US" dirty="0" smtClean="0"/>
              <a:t> u: you see (formal/ informal) </a:t>
            </a:r>
          </a:p>
          <a:p>
            <a:r>
              <a:rPr lang="en-US" dirty="0" err="1" smtClean="0"/>
              <a:t>Naast</a:t>
            </a:r>
            <a:r>
              <a:rPr lang="en-US" dirty="0" smtClean="0"/>
              <a:t>: next</a:t>
            </a:r>
          </a:p>
          <a:p>
            <a:r>
              <a:rPr lang="en-US" dirty="0" err="1" smtClean="0"/>
              <a:t>Moeder</a:t>
            </a:r>
            <a:r>
              <a:rPr lang="en-US" dirty="0" smtClean="0"/>
              <a:t>: Mother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8319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738219"/>
              </p:ext>
            </p:extLst>
          </p:nvPr>
        </p:nvGraphicFramePr>
        <p:xfrm>
          <a:off x="1524000" y="2783745"/>
          <a:ext cx="60960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693875"/>
                <a:gridCol w="1354125"/>
              </a:tblGrid>
              <a:tr h="196202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Één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Twee</a:t>
                      </a:r>
                    </a:p>
                    <a:p>
                      <a:r>
                        <a:rPr lang="en-US" dirty="0" err="1" smtClean="0"/>
                        <a:t>Drie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Vier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Vijf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Zes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Zeven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Acht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Negen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Tien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Elf</a:t>
                      </a:r>
                    </a:p>
                    <a:p>
                      <a:r>
                        <a:rPr lang="en-US" dirty="0" err="1" smtClean="0"/>
                        <a:t>Twaalf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Dertien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Veertien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Vijftien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\</a:t>
                      </a:r>
                    </a:p>
                    <a:p>
                      <a:r>
                        <a:rPr lang="en-US" dirty="0" smtClean="0"/>
                        <a:t>\</a:t>
                      </a:r>
                    </a:p>
                    <a:p>
                      <a:r>
                        <a:rPr lang="en-US" dirty="0" smtClean="0"/>
                        <a:t>\</a:t>
                      </a:r>
                    </a:p>
                    <a:p>
                      <a:r>
                        <a:rPr lang="en-US" dirty="0" smtClean="0"/>
                        <a:t>\</a:t>
                      </a:r>
                    </a:p>
                    <a:p>
                      <a:r>
                        <a:rPr lang="en-US" dirty="0" err="1" smtClean="0"/>
                        <a:t>Twintig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Eenentwintig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Dertig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Veertig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Vijftig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Zestig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Zeventig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Tachtig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Negentig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Honderd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Duizend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Miljoen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triljoen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490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9336085"/>
              </p:ext>
            </p:extLst>
          </p:nvPr>
        </p:nvGraphicFramePr>
        <p:xfrm>
          <a:off x="1042988" y="2324100"/>
          <a:ext cx="677703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259"/>
                <a:gridCol w="1694259"/>
                <a:gridCol w="1694259"/>
                <a:gridCol w="16942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399702"/>
              </p:ext>
            </p:extLst>
          </p:nvPr>
        </p:nvGraphicFramePr>
        <p:xfrm>
          <a:off x="1256656" y="3636347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262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Zonen</a:t>
            </a:r>
            <a:r>
              <a:rPr lang="en-US" dirty="0" smtClean="0"/>
              <a:t> / </a:t>
            </a:r>
            <a:r>
              <a:rPr lang="en-US" dirty="0" err="1" smtClean="0"/>
              <a:t>dochter</a:t>
            </a:r>
            <a:endParaRPr lang="en-US" dirty="0" smtClean="0"/>
          </a:p>
          <a:p>
            <a:r>
              <a:rPr lang="en-US" dirty="0" err="1" smtClean="0"/>
              <a:t>Broer</a:t>
            </a:r>
            <a:r>
              <a:rPr lang="en-US" dirty="0" smtClean="0"/>
              <a:t> / </a:t>
            </a:r>
            <a:r>
              <a:rPr lang="en-US" dirty="0" err="1" smtClean="0"/>
              <a:t>zus</a:t>
            </a:r>
            <a:endParaRPr lang="en-US" dirty="0" smtClean="0"/>
          </a:p>
          <a:p>
            <a:r>
              <a:rPr lang="en-US" dirty="0" err="1" smtClean="0"/>
              <a:t>Meisjes</a:t>
            </a:r>
            <a:r>
              <a:rPr lang="en-US" dirty="0" smtClean="0"/>
              <a:t> / </a:t>
            </a:r>
            <a:r>
              <a:rPr lang="en-US" dirty="0" err="1" smtClean="0"/>
              <a:t>jongen</a:t>
            </a:r>
            <a:endParaRPr lang="en-US" dirty="0" smtClean="0"/>
          </a:p>
          <a:p>
            <a:r>
              <a:rPr lang="en-US" dirty="0" err="1" smtClean="0"/>
              <a:t>Zussen</a:t>
            </a:r>
            <a:endParaRPr lang="en-US" dirty="0" smtClean="0"/>
          </a:p>
          <a:p>
            <a:r>
              <a:rPr lang="en-US" dirty="0" err="1" smtClean="0"/>
              <a:t>Dochters</a:t>
            </a:r>
            <a:r>
              <a:rPr lang="en-US" dirty="0" smtClean="0"/>
              <a:t> zoon</a:t>
            </a:r>
          </a:p>
          <a:p>
            <a:r>
              <a:rPr lang="en-US" dirty="0" err="1" smtClean="0"/>
              <a:t>Mijn</a:t>
            </a:r>
            <a:endParaRPr lang="en-US" dirty="0" smtClean="0"/>
          </a:p>
          <a:p>
            <a:r>
              <a:rPr lang="en-US" dirty="0" err="1" smtClean="0"/>
              <a:t>Kinderen</a:t>
            </a:r>
            <a:endParaRPr lang="en-US" dirty="0" smtClean="0"/>
          </a:p>
          <a:p>
            <a:r>
              <a:rPr lang="en-US" dirty="0" err="1" smtClean="0"/>
              <a:t>Zussen</a:t>
            </a:r>
            <a:r>
              <a:rPr lang="en-US" dirty="0" smtClean="0"/>
              <a:t> / </a:t>
            </a:r>
            <a:r>
              <a:rPr lang="en-US" dirty="0" err="1" smtClean="0"/>
              <a:t>dochter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322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5703" y="2708920"/>
            <a:ext cx="30963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woensdag </a:t>
            </a:r>
            <a:r>
              <a:rPr lang="nl-NL" dirty="0"/>
              <a:t>21 mei -- </a:t>
            </a:r>
            <a:r>
              <a:rPr lang="nl-NL" dirty="0" smtClean="0"/>
              <a:t>C213</a:t>
            </a:r>
          </a:p>
          <a:p>
            <a:endParaRPr lang="nl-NL" dirty="0" smtClean="0"/>
          </a:p>
          <a:p>
            <a:r>
              <a:rPr lang="nl-NL" dirty="0" smtClean="0"/>
              <a:t>donderdag </a:t>
            </a:r>
            <a:r>
              <a:rPr lang="nl-NL" dirty="0"/>
              <a:t>22 mei -- </a:t>
            </a:r>
            <a:r>
              <a:rPr lang="nl-NL" dirty="0" smtClean="0"/>
              <a:t>I203</a:t>
            </a:r>
          </a:p>
          <a:p>
            <a:endParaRPr lang="nl-NL" dirty="0"/>
          </a:p>
          <a:p>
            <a:r>
              <a:rPr lang="nl-NL" dirty="0" smtClean="0"/>
              <a:t>woensdag </a:t>
            </a:r>
            <a:r>
              <a:rPr lang="nl-NL" dirty="0"/>
              <a:t>28 mei --</a:t>
            </a:r>
            <a:r>
              <a:rPr lang="nl-NL" dirty="0" smtClean="0"/>
              <a:t> I104</a:t>
            </a:r>
          </a:p>
          <a:p>
            <a:endParaRPr lang="nl-NL" dirty="0" smtClean="0"/>
          </a:p>
          <a:p>
            <a:r>
              <a:rPr lang="nl-NL" dirty="0" smtClean="0"/>
              <a:t>donderdag </a:t>
            </a:r>
            <a:r>
              <a:rPr lang="nl-NL" dirty="0"/>
              <a:t>29 mei -- </a:t>
            </a:r>
            <a:r>
              <a:rPr lang="nl-NL" dirty="0" smtClean="0"/>
              <a:t> I203</a:t>
            </a:r>
          </a:p>
          <a:p>
            <a:endParaRPr lang="nl-NL" dirty="0">
              <a:effectLst/>
            </a:endParaRPr>
          </a:p>
          <a:p>
            <a:r>
              <a:rPr lang="nl-NL" dirty="0"/>
              <a:t>woensdag 04 </a:t>
            </a:r>
            <a:r>
              <a:rPr lang="nl-NL" dirty="0" smtClean="0"/>
              <a:t>jun -- </a:t>
            </a:r>
            <a:r>
              <a:rPr lang="nl-NL" dirty="0" err="1"/>
              <a:t>t.b.a</a:t>
            </a:r>
            <a:r>
              <a:rPr lang="nl-NL" dirty="0"/>
              <a:t>.</a:t>
            </a:r>
          </a:p>
          <a:p>
            <a:endParaRPr lang="nl-NL" dirty="0"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9375" y="558692"/>
            <a:ext cx="3429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nl-NL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基础中文课程</a:t>
            </a:r>
            <a:endParaRPr lang="nl-NL" altLang="zh-CN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1052736"/>
            <a:ext cx="3429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Introductory</a:t>
            </a:r>
            <a:r>
              <a:rPr lang="nl-NL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nl-NL" altLang="zh-CN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Chinese</a:t>
            </a:r>
            <a:r>
              <a:rPr lang="nl-NL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Course</a:t>
            </a:r>
            <a:endParaRPr lang="nl-NL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499992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951131" y="2603813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woensdag 21 mei -- </a:t>
            </a:r>
            <a:r>
              <a:rPr lang="nl-NL" dirty="0" smtClean="0"/>
              <a:t>C212 </a:t>
            </a:r>
            <a:endParaRPr lang="nl-NL" dirty="0"/>
          </a:p>
        </p:txBody>
      </p:sp>
      <p:sp>
        <p:nvSpPr>
          <p:cNvPr id="10" name="Rectangle 9"/>
          <p:cNvSpPr/>
          <p:nvPr/>
        </p:nvSpPr>
        <p:spPr>
          <a:xfrm>
            <a:off x="4951131" y="3224298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donderdag 22 mei -- </a:t>
            </a:r>
            <a:r>
              <a:rPr lang="nl-NL" dirty="0" smtClean="0"/>
              <a:t>I202 </a:t>
            </a:r>
            <a:endParaRPr lang="nl-NL" dirty="0"/>
          </a:p>
        </p:txBody>
      </p:sp>
      <p:sp>
        <p:nvSpPr>
          <p:cNvPr id="11" name="Rectangle 10"/>
          <p:cNvSpPr/>
          <p:nvPr/>
        </p:nvSpPr>
        <p:spPr>
          <a:xfrm>
            <a:off x="4951131" y="3844783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woensdag 28 mei -- </a:t>
            </a:r>
            <a:r>
              <a:rPr lang="nl-NL" dirty="0" smtClean="0"/>
              <a:t> I202 </a:t>
            </a:r>
            <a:endParaRPr lang="nl-NL" dirty="0"/>
          </a:p>
        </p:txBody>
      </p:sp>
      <p:sp>
        <p:nvSpPr>
          <p:cNvPr id="12" name="Rectangle 11"/>
          <p:cNvSpPr/>
          <p:nvPr/>
        </p:nvSpPr>
        <p:spPr>
          <a:xfrm>
            <a:off x="4951131" y="4465267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donderdag 29 mei -- </a:t>
            </a:r>
            <a:r>
              <a:rPr lang="nl-NL" dirty="0" smtClean="0"/>
              <a:t>I202 </a:t>
            </a:r>
            <a:endParaRPr lang="nl-NL" dirty="0"/>
          </a:p>
        </p:txBody>
      </p:sp>
      <p:sp>
        <p:nvSpPr>
          <p:cNvPr id="13" name="Rectangle 12"/>
          <p:cNvSpPr/>
          <p:nvPr/>
        </p:nvSpPr>
        <p:spPr>
          <a:xfrm>
            <a:off x="4860032" y="543000"/>
            <a:ext cx="3429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nl-NL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基础荷兰语课程</a:t>
            </a:r>
            <a:endParaRPr lang="nl-NL" altLang="zh-CN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60032" y="1080155"/>
            <a:ext cx="3429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Introductory</a:t>
            </a:r>
            <a:r>
              <a:rPr lang="nl-NL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nl-NL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Dutch Course</a:t>
            </a:r>
            <a:endParaRPr lang="nl-NL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51131" y="5012939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 smtClean="0"/>
              <a:t>woensdag 04 jun -- </a:t>
            </a:r>
            <a:r>
              <a:rPr lang="nl-NL" dirty="0" err="1" smtClean="0"/>
              <a:t>t.b.a</a:t>
            </a: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725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Donderdag</a:t>
            </a:r>
            <a:r>
              <a:rPr lang="en-US" dirty="0" smtClean="0"/>
              <a:t> 22 Mei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vragen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878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09067"/>
            <a:ext cx="7024744" cy="1143000"/>
          </a:xfrm>
        </p:spPr>
        <p:txBody>
          <a:bodyPr/>
          <a:lstStyle/>
          <a:p>
            <a:r>
              <a:rPr lang="en-US" dirty="0" err="1" smtClean="0"/>
              <a:t>Herhaling</a:t>
            </a:r>
            <a:r>
              <a:rPr lang="en-US" dirty="0" smtClean="0"/>
              <a:t> </a:t>
            </a:r>
            <a:r>
              <a:rPr lang="en-US" dirty="0" err="1" smtClean="0"/>
              <a:t>vocabulair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452067"/>
            <a:ext cx="2816287" cy="4931743"/>
          </a:xfrm>
        </p:spPr>
        <p:txBody>
          <a:bodyPr>
            <a:normAutofit/>
          </a:bodyPr>
          <a:lstStyle/>
          <a:p>
            <a:r>
              <a:rPr lang="en-US" dirty="0" err="1" smtClean="0"/>
              <a:t>Stad</a:t>
            </a:r>
            <a:endParaRPr lang="en-US" dirty="0" smtClean="0"/>
          </a:p>
          <a:p>
            <a:r>
              <a:rPr lang="en-US" dirty="0" err="1" smtClean="0"/>
              <a:t>Straat</a:t>
            </a:r>
            <a:endParaRPr lang="en-US" dirty="0" smtClean="0"/>
          </a:p>
          <a:p>
            <a:r>
              <a:rPr lang="en-US" dirty="0" err="1" smtClean="0"/>
              <a:t>Jullie</a:t>
            </a:r>
            <a:endParaRPr lang="en-US" dirty="0" smtClean="0"/>
          </a:p>
          <a:p>
            <a:r>
              <a:rPr lang="en-US" dirty="0" err="1" smtClean="0"/>
              <a:t>Nationaliteit</a:t>
            </a:r>
            <a:endParaRPr lang="en-US" dirty="0" smtClean="0"/>
          </a:p>
          <a:p>
            <a:r>
              <a:rPr lang="en-US" dirty="0" smtClean="0"/>
              <a:t>Hoe</a:t>
            </a:r>
          </a:p>
          <a:p>
            <a:r>
              <a:rPr lang="en-US" dirty="0" err="1" smtClean="0"/>
              <a:t>Nummer</a:t>
            </a:r>
            <a:endParaRPr lang="en-US" dirty="0" smtClean="0"/>
          </a:p>
          <a:p>
            <a:r>
              <a:rPr lang="en-US" dirty="0" err="1" smtClean="0"/>
              <a:t>Jongen</a:t>
            </a:r>
            <a:endParaRPr lang="en-US" dirty="0" smtClean="0"/>
          </a:p>
          <a:p>
            <a:r>
              <a:rPr lang="en-US" dirty="0" err="1" smtClean="0"/>
              <a:t>Broer</a:t>
            </a:r>
            <a:endParaRPr lang="en-US" dirty="0" smtClean="0"/>
          </a:p>
          <a:p>
            <a:r>
              <a:rPr lang="en-US" dirty="0" err="1" smtClean="0"/>
              <a:t>Meisje</a:t>
            </a:r>
            <a:endParaRPr lang="en-US" dirty="0" smtClean="0"/>
          </a:p>
          <a:p>
            <a:r>
              <a:rPr lang="en-US" dirty="0" smtClean="0"/>
              <a:t>Elf</a:t>
            </a:r>
          </a:p>
          <a:p>
            <a:r>
              <a:rPr lang="en-US" dirty="0" err="1" smtClean="0"/>
              <a:t>dertien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12179" y="1452067"/>
            <a:ext cx="2816287" cy="4931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adres</a:t>
            </a:r>
            <a:endParaRPr lang="en-US" dirty="0" smtClean="0"/>
          </a:p>
          <a:p>
            <a:r>
              <a:rPr lang="en-US" dirty="0" err="1" smtClean="0"/>
              <a:t>Waar</a:t>
            </a:r>
            <a:endParaRPr lang="en-US" dirty="0" smtClean="0"/>
          </a:p>
          <a:p>
            <a:r>
              <a:rPr lang="en-US" dirty="0" err="1" smtClean="0"/>
              <a:t>Naam</a:t>
            </a:r>
            <a:endParaRPr lang="en-US" dirty="0" smtClean="0"/>
          </a:p>
          <a:p>
            <a:r>
              <a:rPr lang="en-US" dirty="0" err="1" smtClean="0"/>
              <a:t>Vlakbij</a:t>
            </a:r>
            <a:endParaRPr lang="en-US" dirty="0" smtClean="0"/>
          </a:p>
          <a:p>
            <a:r>
              <a:rPr lang="en-US" dirty="0" err="1" smtClean="0"/>
              <a:t>Telefoon</a:t>
            </a:r>
            <a:endParaRPr lang="en-US" dirty="0" smtClean="0"/>
          </a:p>
          <a:p>
            <a:r>
              <a:rPr lang="en-US" dirty="0" err="1" smtClean="0"/>
              <a:t>Meneer</a:t>
            </a:r>
            <a:endParaRPr lang="en-US" dirty="0" smtClean="0"/>
          </a:p>
          <a:p>
            <a:r>
              <a:rPr lang="en-US" dirty="0" smtClean="0"/>
              <a:t>Nederland</a:t>
            </a:r>
          </a:p>
          <a:p>
            <a:r>
              <a:rPr lang="en-US" dirty="0" err="1" smtClean="0"/>
              <a:t>Geen</a:t>
            </a:r>
            <a:endParaRPr lang="en-US" dirty="0" smtClean="0"/>
          </a:p>
          <a:p>
            <a:r>
              <a:rPr lang="en-US" dirty="0" err="1" smtClean="0"/>
              <a:t>Kinderen</a:t>
            </a:r>
            <a:endParaRPr lang="en-US" dirty="0" smtClean="0"/>
          </a:p>
          <a:p>
            <a:r>
              <a:rPr lang="en-US" dirty="0" err="1" smtClean="0"/>
              <a:t>Moeder</a:t>
            </a:r>
            <a:endParaRPr lang="en-US" dirty="0" smtClean="0"/>
          </a:p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52950" y="1468937"/>
            <a:ext cx="2816287" cy="4931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Rechts</a:t>
            </a:r>
            <a:endParaRPr lang="en-US" dirty="0" smtClean="0"/>
          </a:p>
          <a:p>
            <a:r>
              <a:rPr lang="en-US" dirty="0" err="1" smtClean="0"/>
              <a:t>Achter</a:t>
            </a:r>
            <a:endParaRPr lang="en-US" dirty="0" smtClean="0"/>
          </a:p>
          <a:p>
            <a:r>
              <a:rPr lang="en-US" dirty="0" err="1" smtClean="0"/>
              <a:t>Midden</a:t>
            </a:r>
            <a:endParaRPr lang="en-US" dirty="0" smtClean="0"/>
          </a:p>
          <a:p>
            <a:r>
              <a:rPr lang="en-US" dirty="0" smtClean="0"/>
              <a:t>Kind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29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Zijn</a:t>
            </a:r>
            <a:r>
              <a:rPr lang="en-US" dirty="0" smtClean="0"/>
              <a:t> - 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 ben        I</a:t>
            </a:r>
          </a:p>
          <a:p>
            <a:r>
              <a:rPr lang="en-US" dirty="0" smtClean="0"/>
              <a:t>… bent      You</a:t>
            </a:r>
          </a:p>
          <a:p>
            <a:r>
              <a:rPr lang="en-US" dirty="0" smtClean="0"/>
              <a:t>… is           He-she</a:t>
            </a:r>
          </a:p>
          <a:p>
            <a:r>
              <a:rPr lang="en-US" dirty="0" smtClean="0"/>
              <a:t>… bent      you (formal)</a:t>
            </a:r>
          </a:p>
          <a:p>
            <a:r>
              <a:rPr lang="en-US" dirty="0" smtClean="0"/>
              <a:t>… </a:t>
            </a:r>
            <a:r>
              <a:rPr lang="en-US" dirty="0" err="1" smtClean="0"/>
              <a:t>zijn</a:t>
            </a:r>
            <a:r>
              <a:rPr lang="en-US" dirty="0" smtClean="0"/>
              <a:t>         we  (</a:t>
            </a:r>
            <a:r>
              <a:rPr lang="en-US" dirty="0" err="1" smtClean="0"/>
              <a:t>meervoud</a:t>
            </a:r>
            <a:r>
              <a:rPr lang="en-US" dirty="0" smtClean="0"/>
              <a:t>) (plural)</a:t>
            </a:r>
          </a:p>
          <a:p>
            <a:r>
              <a:rPr lang="en-US" dirty="0" smtClean="0"/>
              <a:t>… </a:t>
            </a:r>
            <a:r>
              <a:rPr lang="en-US" dirty="0" err="1" smtClean="0"/>
              <a:t>zijn</a:t>
            </a:r>
            <a:r>
              <a:rPr lang="en-US" dirty="0" smtClean="0"/>
              <a:t>         </a:t>
            </a:r>
            <a:r>
              <a:rPr lang="en-US" dirty="0" err="1" smtClean="0"/>
              <a:t>jullie</a:t>
            </a:r>
            <a:r>
              <a:rPr lang="en-US" dirty="0" smtClean="0"/>
              <a:t> (</a:t>
            </a:r>
            <a:r>
              <a:rPr lang="en-US" dirty="0" err="1" smtClean="0"/>
              <a:t>meervoud</a:t>
            </a:r>
            <a:r>
              <a:rPr lang="en-US" dirty="0" smtClean="0"/>
              <a:t>)</a:t>
            </a:r>
          </a:p>
          <a:p>
            <a:r>
              <a:rPr lang="en-US" dirty="0" smtClean="0"/>
              <a:t>… </a:t>
            </a:r>
            <a:r>
              <a:rPr lang="en-US" dirty="0" err="1" smtClean="0"/>
              <a:t>zijn</a:t>
            </a:r>
            <a:r>
              <a:rPr lang="en-US" dirty="0" smtClean="0"/>
              <a:t>         </a:t>
            </a:r>
            <a:r>
              <a:rPr lang="en-US" dirty="0" err="1" smtClean="0"/>
              <a:t>zij</a:t>
            </a:r>
            <a:r>
              <a:rPr lang="en-US" dirty="0" smtClean="0"/>
              <a:t>   (</a:t>
            </a:r>
            <a:r>
              <a:rPr lang="en-US" dirty="0" err="1" smtClean="0"/>
              <a:t>meervoud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503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Herhalen</a:t>
            </a:r>
            <a:r>
              <a:rPr lang="en-US" dirty="0" smtClean="0"/>
              <a:t> </a:t>
            </a:r>
            <a:r>
              <a:rPr lang="en-US" dirty="0" err="1" smtClean="0"/>
              <a:t>nummers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</a:t>
            </a:r>
          </a:p>
          <a:p>
            <a:r>
              <a:rPr lang="en-US" dirty="0" smtClean="0"/>
              <a:t>2</a:t>
            </a:r>
          </a:p>
          <a:p>
            <a:r>
              <a:rPr lang="en-US" dirty="0" smtClean="0"/>
              <a:t>3</a:t>
            </a:r>
          </a:p>
          <a:p>
            <a:r>
              <a:rPr lang="en-US" dirty="0" smtClean="0"/>
              <a:t>4</a:t>
            </a:r>
          </a:p>
          <a:p>
            <a:r>
              <a:rPr lang="en-US" dirty="0" smtClean="0"/>
              <a:t>5</a:t>
            </a:r>
          </a:p>
          <a:p>
            <a:r>
              <a:rPr lang="en-US" dirty="0" smtClean="0"/>
              <a:t>6</a:t>
            </a:r>
          </a:p>
          <a:p>
            <a:r>
              <a:rPr lang="en-US" dirty="0" smtClean="0"/>
              <a:t>7</a:t>
            </a:r>
          </a:p>
          <a:p>
            <a:r>
              <a:rPr lang="en-US" dirty="0"/>
              <a:t>8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38454" y="2326395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9</a:t>
            </a:r>
          </a:p>
          <a:p>
            <a:r>
              <a:rPr lang="en-US" dirty="0" smtClean="0"/>
              <a:t>10</a:t>
            </a:r>
          </a:p>
          <a:p>
            <a:r>
              <a:rPr lang="en-US" dirty="0" smtClean="0"/>
              <a:t>11</a:t>
            </a:r>
          </a:p>
          <a:p>
            <a:r>
              <a:rPr lang="en-US" dirty="0" smtClean="0"/>
              <a:t>12</a:t>
            </a:r>
          </a:p>
          <a:p>
            <a:r>
              <a:rPr lang="en-US" dirty="0" smtClean="0"/>
              <a:t>13</a:t>
            </a:r>
          </a:p>
          <a:p>
            <a:r>
              <a:rPr lang="en-US" dirty="0" smtClean="0"/>
              <a:t>14</a:t>
            </a:r>
          </a:p>
          <a:p>
            <a:r>
              <a:rPr lang="en-US" dirty="0" smtClean="0"/>
              <a:t>15</a:t>
            </a:r>
          </a:p>
          <a:p>
            <a:r>
              <a:rPr lang="en-US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785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Herhalen</a:t>
            </a:r>
            <a:r>
              <a:rPr lang="en-US" dirty="0" smtClean="0"/>
              <a:t> </a:t>
            </a:r>
            <a:r>
              <a:rPr lang="en-US" dirty="0" err="1" smtClean="0"/>
              <a:t>nummers</a:t>
            </a:r>
            <a:r>
              <a:rPr lang="en-US" dirty="0" smtClean="0"/>
              <a:t> </a:t>
            </a:r>
            <a:r>
              <a:rPr lang="en-US" dirty="0" err="1" smtClean="0"/>
              <a:t>vervolgd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17</a:t>
            </a:r>
          </a:p>
          <a:p>
            <a:r>
              <a:rPr lang="en-US" dirty="0" smtClean="0"/>
              <a:t>18</a:t>
            </a:r>
          </a:p>
          <a:p>
            <a:r>
              <a:rPr lang="en-US" dirty="0" smtClean="0"/>
              <a:t>19</a:t>
            </a:r>
          </a:p>
          <a:p>
            <a:r>
              <a:rPr lang="en-US" dirty="0" smtClean="0"/>
              <a:t>20</a:t>
            </a:r>
          </a:p>
          <a:p>
            <a:r>
              <a:rPr lang="en-US" dirty="0" smtClean="0"/>
              <a:t>30</a:t>
            </a:r>
          </a:p>
          <a:p>
            <a:r>
              <a:rPr lang="en-US" dirty="0" smtClean="0"/>
              <a:t>40</a:t>
            </a:r>
          </a:p>
          <a:p>
            <a:r>
              <a:rPr lang="en-US" dirty="0" smtClean="0"/>
              <a:t>50</a:t>
            </a:r>
          </a:p>
          <a:p>
            <a:r>
              <a:rPr lang="en-US" dirty="0" smtClean="0"/>
              <a:t>60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85279" y="2343107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70</a:t>
            </a:r>
          </a:p>
          <a:p>
            <a:r>
              <a:rPr lang="en-US" dirty="0" smtClean="0"/>
              <a:t>80</a:t>
            </a:r>
          </a:p>
          <a:p>
            <a:r>
              <a:rPr lang="en-US" dirty="0" smtClean="0"/>
              <a:t>90</a:t>
            </a:r>
          </a:p>
          <a:p>
            <a:r>
              <a:rPr lang="en-US" dirty="0" smtClean="0"/>
              <a:t>100</a:t>
            </a:r>
          </a:p>
          <a:p>
            <a:r>
              <a:rPr lang="en-US" dirty="0" smtClean="0"/>
              <a:t>1000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166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Keuken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55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548" y="309067"/>
            <a:ext cx="7024744" cy="1143000"/>
          </a:xfrm>
        </p:spPr>
        <p:txBody>
          <a:bodyPr/>
          <a:lstStyle/>
          <a:p>
            <a:pPr algn="ctr"/>
            <a:r>
              <a:rPr lang="en-US" dirty="0" err="1" smtClean="0"/>
              <a:t>Keuken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86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Lezen</a:t>
            </a:r>
            <a:r>
              <a:rPr lang="en-US" dirty="0" smtClean="0"/>
              <a:t> les 1 </a:t>
            </a:r>
            <a:r>
              <a:rPr lang="en-US" dirty="0" err="1" smtClean="0"/>
              <a:t>Familie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ze</a:t>
            </a:r>
            <a:r>
              <a:rPr lang="en-US" dirty="0" smtClean="0"/>
              <a:t> – they</a:t>
            </a:r>
          </a:p>
          <a:p>
            <a:r>
              <a:rPr lang="en-US" dirty="0" err="1" smtClean="0"/>
              <a:t>Misschien</a:t>
            </a:r>
            <a:r>
              <a:rPr lang="en-US" dirty="0" smtClean="0"/>
              <a:t> – maybe</a:t>
            </a:r>
          </a:p>
          <a:p>
            <a:r>
              <a:rPr lang="en-US" dirty="0" smtClean="0"/>
              <a:t>Komen – come</a:t>
            </a:r>
          </a:p>
          <a:p>
            <a:r>
              <a:rPr lang="en-US" dirty="0" err="1" smtClean="0"/>
              <a:t>Hier</a:t>
            </a:r>
            <a:r>
              <a:rPr lang="en-US" dirty="0" smtClean="0"/>
              <a:t> – here</a:t>
            </a:r>
          </a:p>
          <a:p>
            <a:r>
              <a:rPr lang="en-US" dirty="0" smtClean="0"/>
              <a:t>Hoop – hope</a:t>
            </a:r>
          </a:p>
          <a:p>
            <a:r>
              <a:rPr lang="en-US" dirty="0" err="1" smtClean="0"/>
              <a:t>Dat</a:t>
            </a:r>
            <a:r>
              <a:rPr lang="en-US" dirty="0" smtClean="0"/>
              <a:t> – that</a:t>
            </a:r>
          </a:p>
          <a:p>
            <a:r>
              <a:rPr lang="en-US" dirty="0" err="1" smtClean="0"/>
              <a:t>Lukt</a:t>
            </a:r>
            <a:r>
              <a:rPr lang="en-US" dirty="0"/>
              <a:t> </a:t>
            </a:r>
            <a:r>
              <a:rPr lang="en-US" dirty="0" smtClean="0"/>
              <a:t>– works out</a:t>
            </a:r>
          </a:p>
          <a:p>
            <a:r>
              <a:rPr lang="en-US" dirty="0" err="1" smtClean="0"/>
              <a:t>Lieve</a:t>
            </a:r>
            <a:r>
              <a:rPr lang="en-US" dirty="0" smtClean="0"/>
              <a:t> – dear</a:t>
            </a:r>
          </a:p>
          <a:p>
            <a:r>
              <a:rPr lang="en-US" dirty="0" smtClean="0"/>
              <a:t>Erg – very much</a:t>
            </a:r>
          </a:p>
          <a:p>
            <a:r>
              <a:rPr lang="en-US" dirty="0" err="1" smtClean="0"/>
              <a:t>Getrouwd</a:t>
            </a:r>
            <a:r>
              <a:rPr lang="en-US" dirty="0" smtClean="0"/>
              <a:t> – married</a:t>
            </a:r>
          </a:p>
          <a:p>
            <a:r>
              <a:rPr lang="en-US" dirty="0" err="1" smtClean="0"/>
              <a:t>Sinds</a:t>
            </a:r>
            <a:r>
              <a:rPr lang="en-US" dirty="0" smtClean="0"/>
              <a:t> </a:t>
            </a:r>
            <a:r>
              <a:rPr lang="en-US" dirty="0" err="1" smtClean="0"/>
              <a:t>kort</a:t>
            </a:r>
            <a:r>
              <a:rPr lang="en-US" dirty="0" smtClean="0"/>
              <a:t> </a:t>
            </a:r>
            <a:r>
              <a:rPr lang="en-US" dirty="0" err="1" smtClean="0"/>
              <a:t>heeft</a:t>
            </a:r>
            <a:r>
              <a:rPr lang="en-US" dirty="0" smtClean="0"/>
              <a:t> – since recently has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4054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Woensdag</a:t>
            </a:r>
            <a:r>
              <a:rPr lang="en-US" dirty="0" smtClean="0"/>
              <a:t> 28 </a:t>
            </a:r>
            <a:r>
              <a:rPr lang="en-US" dirty="0" err="1" smtClean="0"/>
              <a:t>mei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Vragen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Herhalen</a:t>
            </a:r>
            <a:r>
              <a:rPr lang="en-US" dirty="0" smtClean="0"/>
              <a:t> </a:t>
            </a:r>
            <a:r>
              <a:rPr lang="en-US" dirty="0" err="1" smtClean="0"/>
              <a:t>Keuken</a:t>
            </a:r>
            <a:endParaRPr lang="en-US" dirty="0" smtClean="0"/>
          </a:p>
          <a:p>
            <a:r>
              <a:rPr lang="en-US" dirty="0" err="1" smtClean="0"/>
              <a:t>Herhalen</a:t>
            </a:r>
            <a:r>
              <a:rPr lang="en-US" dirty="0" smtClean="0"/>
              <a:t> </a:t>
            </a:r>
            <a:r>
              <a:rPr lang="en-US" dirty="0" err="1" smtClean="0"/>
              <a:t>werkwoord</a:t>
            </a:r>
            <a:r>
              <a:rPr lang="en-US" dirty="0" smtClean="0"/>
              <a:t> ZIJN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Facebook: </a:t>
            </a:r>
            <a:r>
              <a:rPr lang="en-US" dirty="0" err="1" smtClean="0"/>
              <a:t>Wouter</a:t>
            </a:r>
            <a:r>
              <a:rPr lang="en-US" dirty="0" smtClean="0"/>
              <a:t> de </a:t>
            </a:r>
            <a:r>
              <a:rPr lang="en-US" dirty="0" err="1" smtClean="0"/>
              <a:t>Vries</a:t>
            </a:r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9695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Familie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Oom</a:t>
            </a:r>
            <a:r>
              <a:rPr lang="en-US" dirty="0" smtClean="0"/>
              <a:t> – Uncle</a:t>
            </a:r>
          </a:p>
          <a:p>
            <a:r>
              <a:rPr lang="en-US" dirty="0" err="1" smtClean="0"/>
              <a:t>Tante</a:t>
            </a:r>
            <a:r>
              <a:rPr lang="en-US" dirty="0" smtClean="0"/>
              <a:t> – Aunt</a:t>
            </a:r>
          </a:p>
          <a:p>
            <a:r>
              <a:rPr lang="en-US" dirty="0" smtClean="0"/>
              <a:t>Vader –</a:t>
            </a:r>
          </a:p>
          <a:p>
            <a:r>
              <a:rPr lang="en-US" dirty="0" err="1" smtClean="0"/>
              <a:t>Moeder</a:t>
            </a:r>
            <a:r>
              <a:rPr lang="en-US" dirty="0" smtClean="0"/>
              <a:t> –</a:t>
            </a:r>
          </a:p>
          <a:p>
            <a:r>
              <a:rPr lang="en-US" dirty="0" err="1" smtClean="0"/>
              <a:t>Broer</a:t>
            </a:r>
            <a:r>
              <a:rPr lang="en-US" dirty="0" smtClean="0"/>
              <a:t> -</a:t>
            </a:r>
          </a:p>
          <a:p>
            <a:r>
              <a:rPr lang="en-US" dirty="0" err="1" smtClean="0"/>
              <a:t>Zus</a:t>
            </a:r>
            <a:r>
              <a:rPr lang="en-US" dirty="0" smtClean="0"/>
              <a:t> -  </a:t>
            </a:r>
          </a:p>
          <a:p>
            <a:r>
              <a:rPr lang="en-US" dirty="0" err="1" smtClean="0"/>
              <a:t>Opa</a:t>
            </a:r>
            <a:r>
              <a:rPr lang="en-US" dirty="0" smtClean="0"/>
              <a:t> – grandfather</a:t>
            </a:r>
          </a:p>
          <a:p>
            <a:r>
              <a:rPr lang="en-US" dirty="0" err="1" smtClean="0"/>
              <a:t>Oma</a:t>
            </a:r>
            <a:r>
              <a:rPr lang="en-US" dirty="0" smtClean="0"/>
              <a:t> – grandmother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507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Dutch 	</a:t>
            </a:r>
            <a:br>
              <a:rPr lang="en-US" dirty="0" smtClean="0"/>
            </a:br>
            <a:r>
              <a:rPr lang="en-US" dirty="0" err="1" smtClean="0"/>
              <a:t>Nederlands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Wouter</a:t>
            </a:r>
            <a:r>
              <a:rPr lang="en-US" dirty="0" smtClean="0"/>
              <a:t> de </a:t>
            </a:r>
            <a:r>
              <a:rPr lang="en-US" dirty="0" err="1" smtClean="0"/>
              <a:t>Vries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593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Tijd</a:t>
            </a:r>
            <a:r>
              <a:rPr lang="en-US" dirty="0" smtClean="0"/>
              <a:t>:   9 o’clock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Het is </a:t>
            </a:r>
            <a:r>
              <a:rPr lang="en-US" dirty="0" err="1" smtClean="0"/>
              <a:t>negen</a:t>
            </a:r>
            <a:r>
              <a:rPr lang="en-US" dirty="0" smtClean="0"/>
              <a:t> </a:t>
            </a:r>
            <a:r>
              <a:rPr lang="en-US" dirty="0" err="1" smtClean="0"/>
              <a:t>uur</a:t>
            </a:r>
            <a:r>
              <a:rPr lang="en-US" dirty="0" smtClean="0"/>
              <a:t>.</a:t>
            </a:r>
          </a:p>
          <a:p>
            <a:pPr marL="68580" indent="0">
              <a:buNone/>
            </a:pPr>
            <a:r>
              <a:rPr lang="en-US" dirty="0" smtClean="0"/>
              <a:t>Het is </a:t>
            </a:r>
            <a:r>
              <a:rPr lang="en-US" dirty="0" err="1" smtClean="0"/>
              <a:t>kwart</a:t>
            </a:r>
            <a:r>
              <a:rPr lang="en-US" dirty="0" smtClean="0"/>
              <a:t> over/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negen</a:t>
            </a: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Het is half </a:t>
            </a:r>
            <a:r>
              <a:rPr lang="en-US" dirty="0" err="1" smtClean="0"/>
              <a:t>negen</a:t>
            </a: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Het is </a:t>
            </a:r>
            <a:r>
              <a:rPr lang="en-US" dirty="0" err="1" smtClean="0"/>
              <a:t>vijf</a:t>
            </a:r>
            <a:r>
              <a:rPr lang="en-US" dirty="0" smtClean="0"/>
              <a:t>/</a:t>
            </a:r>
            <a:r>
              <a:rPr lang="en-US" dirty="0" err="1" smtClean="0"/>
              <a:t>tien</a:t>
            </a:r>
            <a:r>
              <a:rPr lang="en-US" dirty="0" smtClean="0"/>
              <a:t> over/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negen</a:t>
            </a:r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84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Tekenen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280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10.00: Het is </a:t>
            </a:r>
          </a:p>
          <a:p>
            <a:r>
              <a:rPr lang="en-US" dirty="0" smtClean="0"/>
              <a:t>10.30: …..</a:t>
            </a:r>
          </a:p>
          <a:p>
            <a:r>
              <a:rPr lang="en-US" dirty="0" smtClean="0"/>
              <a:t>10.45: …..</a:t>
            </a:r>
          </a:p>
          <a:p>
            <a:r>
              <a:rPr lang="en-US" dirty="0" smtClean="0"/>
              <a:t>11.05: …..</a:t>
            </a:r>
          </a:p>
          <a:p>
            <a:r>
              <a:rPr lang="en-US" dirty="0" smtClean="0"/>
              <a:t>11.25: …..</a:t>
            </a:r>
          </a:p>
          <a:p>
            <a:r>
              <a:rPr lang="en-US" dirty="0" smtClean="0"/>
              <a:t>12.12: …..</a:t>
            </a:r>
          </a:p>
          <a:p>
            <a:r>
              <a:rPr lang="en-US" dirty="0" smtClean="0"/>
              <a:t>23.11: …..</a:t>
            </a:r>
          </a:p>
          <a:p>
            <a:r>
              <a:rPr lang="en-US" dirty="0" smtClean="0"/>
              <a:t>0.00: …..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279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Reading Hoe </a:t>
            </a:r>
            <a:r>
              <a:rPr lang="en-US" dirty="0" err="1" smtClean="0"/>
              <a:t>laat</a:t>
            </a:r>
            <a:r>
              <a:rPr lang="en-US" dirty="0" smtClean="0"/>
              <a:t> is het? Les 3.2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ochtend</a:t>
            </a:r>
            <a:endParaRPr lang="en-US" dirty="0" smtClean="0"/>
          </a:p>
          <a:p>
            <a:r>
              <a:rPr lang="en-US" dirty="0" smtClean="0"/>
              <a:t>De </a:t>
            </a:r>
            <a:r>
              <a:rPr lang="en-US" dirty="0" err="1" smtClean="0"/>
              <a:t>middag</a:t>
            </a:r>
            <a:endParaRPr lang="en-US" dirty="0" smtClean="0"/>
          </a:p>
          <a:p>
            <a:r>
              <a:rPr lang="en-US" dirty="0" smtClean="0"/>
              <a:t>De </a:t>
            </a:r>
            <a:r>
              <a:rPr lang="en-US" dirty="0" err="1" smtClean="0"/>
              <a:t>avond</a:t>
            </a:r>
            <a:endParaRPr lang="en-US" dirty="0" smtClean="0"/>
          </a:p>
          <a:p>
            <a:r>
              <a:rPr lang="en-US" dirty="0" smtClean="0"/>
              <a:t>De </a:t>
            </a:r>
            <a:r>
              <a:rPr lang="en-US" dirty="0" err="1" smtClean="0"/>
              <a:t>nacht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8846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Geef</a:t>
            </a:r>
            <a:r>
              <a:rPr lang="en-US" dirty="0" smtClean="0"/>
              <a:t> </a:t>
            </a:r>
            <a:r>
              <a:rPr lang="en-US" dirty="0" err="1" smtClean="0"/>
              <a:t>antwoord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Hoe </a:t>
            </a:r>
            <a:r>
              <a:rPr lang="en-US" dirty="0" err="1" smtClean="0"/>
              <a:t>laat</a:t>
            </a:r>
            <a:r>
              <a:rPr lang="en-US" dirty="0" smtClean="0"/>
              <a:t> s….. </a:t>
            </a:r>
            <a:r>
              <a:rPr lang="en-US" dirty="0" err="1" smtClean="0"/>
              <a:t>jij</a:t>
            </a:r>
            <a:r>
              <a:rPr lang="en-US" dirty="0" smtClean="0"/>
              <a:t> op? </a:t>
            </a:r>
            <a:r>
              <a:rPr lang="en-US" dirty="0" err="1" smtClean="0"/>
              <a:t>Ik</a:t>
            </a:r>
            <a:r>
              <a:rPr lang="en-US" dirty="0" smtClean="0"/>
              <a:t> …….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zeven</a:t>
            </a:r>
            <a:r>
              <a:rPr lang="en-US" dirty="0" smtClean="0"/>
              <a:t> </a:t>
            </a:r>
            <a:r>
              <a:rPr lang="en-US" dirty="0" err="1" smtClean="0"/>
              <a:t>uur</a:t>
            </a:r>
            <a:r>
              <a:rPr lang="en-US" dirty="0" smtClean="0"/>
              <a:t> op. </a:t>
            </a:r>
            <a:r>
              <a:rPr lang="en-US" dirty="0" err="1" smtClean="0"/>
              <a:t>Mijn</a:t>
            </a:r>
            <a:r>
              <a:rPr lang="en-US" dirty="0" smtClean="0"/>
              <a:t> </a:t>
            </a:r>
            <a:r>
              <a:rPr lang="en-US" dirty="0" err="1" smtClean="0"/>
              <a:t>zus</a:t>
            </a:r>
            <a:r>
              <a:rPr lang="en-US" dirty="0" smtClean="0"/>
              <a:t> … </a:t>
            </a:r>
            <a:r>
              <a:rPr lang="en-US" dirty="0" err="1" smtClean="0"/>
              <a:t>om</a:t>
            </a:r>
            <a:r>
              <a:rPr lang="en-US" dirty="0" smtClean="0"/>
              <a:t> half </a:t>
            </a:r>
            <a:r>
              <a:rPr lang="en-US" dirty="0" err="1" smtClean="0"/>
              <a:t>acht</a:t>
            </a:r>
            <a:r>
              <a:rPr lang="en-US" dirty="0" smtClean="0"/>
              <a:t>. We g…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acht</a:t>
            </a:r>
            <a:r>
              <a:rPr lang="en-US" dirty="0" smtClean="0"/>
              <a:t> </a:t>
            </a:r>
            <a:r>
              <a:rPr lang="en-US" dirty="0" err="1" smtClean="0"/>
              <a:t>uur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school. Hoe g…. Je </a:t>
            </a:r>
            <a:r>
              <a:rPr lang="en-US" dirty="0" err="1" smtClean="0"/>
              <a:t>naar</a:t>
            </a:r>
            <a:r>
              <a:rPr lang="en-US" dirty="0" smtClean="0"/>
              <a:t> school? </a:t>
            </a:r>
            <a:r>
              <a:rPr lang="en-US" dirty="0" err="1" smtClean="0"/>
              <a:t>Ik</a:t>
            </a:r>
            <a:r>
              <a:rPr lang="en-US" dirty="0" smtClean="0"/>
              <a:t> … met de bus. </a:t>
            </a:r>
            <a:r>
              <a:rPr lang="en-US" dirty="0" err="1" smtClean="0"/>
              <a:t>Ik</a:t>
            </a:r>
            <a:r>
              <a:rPr lang="en-US" dirty="0" smtClean="0"/>
              <a:t> n…. De bus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acht</a:t>
            </a:r>
            <a:r>
              <a:rPr lang="en-US" dirty="0" smtClean="0"/>
              <a:t> </a:t>
            </a:r>
            <a:r>
              <a:rPr lang="en-US" dirty="0" err="1" smtClean="0"/>
              <a:t>uur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8534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Lidwoorden</a:t>
            </a:r>
            <a:r>
              <a:rPr lang="en-US" dirty="0" smtClean="0"/>
              <a:t> \/  Articles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Het</a:t>
            </a:r>
            <a:r>
              <a:rPr lang="en-US" dirty="0"/>
              <a:t> </a:t>
            </a:r>
            <a:r>
              <a:rPr lang="en-US" dirty="0" err="1"/>
              <a:t>gebruik</a:t>
            </a:r>
            <a:r>
              <a:rPr lang="en-US" dirty="0"/>
              <a:t> je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onzijdige</a:t>
            </a:r>
            <a:r>
              <a:rPr lang="en-US" dirty="0"/>
              <a:t> </a:t>
            </a:r>
            <a:r>
              <a:rPr lang="en-US" dirty="0" err="1"/>
              <a:t>woorden</a:t>
            </a:r>
            <a:r>
              <a:rPr lang="en-US" dirty="0"/>
              <a:t> en </a:t>
            </a:r>
            <a:r>
              <a:rPr lang="en-US" b="1" dirty="0"/>
              <a:t>de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vrouwelijke</a:t>
            </a:r>
            <a:r>
              <a:rPr lang="en-US" dirty="0"/>
              <a:t> of </a:t>
            </a:r>
            <a:r>
              <a:rPr lang="en-US" dirty="0" err="1"/>
              <a:t>mannelijke</a:t>
            </a:r>
            <a:r>
              <a:rPr lang="en-US" dirty="0"/>
              <a:t> </a:t>
            </a:r>
            <a:r>
              <a:rPr lang="en-US" dirty="0" err="1"/>
              <a:t>woorden</a:t>
            </a:r>
            <a:r>
              <a:rPr lang="en-US" dirty="0"/>
              <a:t>. </a:t>
            </a:r>
            <a:r>
              <a:rPr lang="en-US" b="1" dirty="0" err="1"/>
              <a:t>Een</a:t>
            </a:r>
            <a:r>
              <a:rPr lang="en-US" dirty="0"/>
              <a:t> mag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beide</a:t>
            </a:r>
            <a:r>
              <a:rPr lang="en-US" dirty="0"/>
              <a:t> </a:t>
            </a:r>
            <a:r>
              <a:rPr lang="en-US" dirty="0" err="1"/>
              <a:t>woorden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gebruikt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4901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334232"/>
            <a:ext cx="7979368" cy="549839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De-</a:t>
            </a:r>
            <a:r>
              <a:rPr lang="en-US" b="1" dirty="0" err="1"/>
              <a:t>woorden</a:t>
            </a:r>
            <a:r>
              <a:rPr lang="en-US" b="1" dirty="0"/>
              <a:t>:</a:t>
            </a:r>
          </a:p>
          <a:p>
            <a:r>
              <a:rPr lang="en-US" dirty="0" smtClean="0"/>
              <a:t>All nouns which are in plural. </a:t>
            </a:r>
            <a:endParaRPr lang="en-US" dirty="0"/>
          </a:p>
          <a:p>
            <a:r>
              <a:rPr lang="en-US" dirty="0"/>
              <a:t>de </a:t>
            </a:r>
            <a:r>
              <a:rPr lang="en-US" dirty="0" err="1" smtClean="0"/>
              <a:t>huizen</a:t>
            </a:r>
            <a:r>
              <a:rPr lang="en-US" dirty="0" smtClean="0"/>
              <a:t> ( the houses)</a:t>
            </a:r>
            <a:endParaRPr lang="en-US" dirty="0"/>
          </a:p>
          <a:p>
            <a:r>
              <a:rPr lang="en-US" dirty="0"/>
              <a:t>de </a:t>
            </a:r>
            <a:r>
              <a:rPr lang="en-US" dirty="0" smtClean="0"/>
              <a:t>ramen (the windows)</a:t>
            </a:r>
            <a:endParaRPr lang="en-US" dirty="0"/>
          </a:p>
          <a:p>
            <a:r>
              <a:rPr lang="en-US" dirty="0"/>
              <a:t>words for fruit and </a:t>
            </a:r>
            <a:r>
              <a:rPr lang="en-US" dirty="0" smtClean="0"/>
              <a:t>trees</a:t>
            </a:r>
          </a:p>
          <a:p>
            <a:r>
              <a:rPr lang="en-US" dirty="0" smtClean="0"/>
              <a:t>De peer (The peer) </a:t>
            </a:r>
            <a:endParaRPr lang="en-US" dirty="0"/>
          </a:p>
          <a:p>
            <a:r>
              <a:rPr lang="en-US" dirty="0" smtClean="0"/>
              <a:t>De </a:t>
            </a:r>
            <a:r>
              <a:rPr lang="en-US" dirty="0" err="1" smtClean="0"/>
              <a:t>eik</a:t>
            </a:r>
            <a:r>
              <a:rPr lang="en-US" dirty="0" smtClean="0"/>
              <a:t> (the oak)</a:t>
            </a:r>
            <a:endParaRPr lang="en-US" dirty="0"/>
          </a:p>
          <a:p>
            <a:r>
              <a:rPr lang="en-US" dirty="0"/>
              <a:t>names of mountains and rivers </a:t>
            </a:r>
          </a:p>
          <a:p>
            <a:r>
              <a:rPr lang="en-US" dirty="0" smtClean="0"/>
              <a:t>De Rijn (the Rhine) </a:t>
            </a:r>
            <a:endParaRPr lang="en-US" dirty="0"/>
          </a:p>
          <a:p>
            <a:r>
              <a:rPr lang="en-US" dirty="0" smtClean="0"/>
              <a:t>De Mount </a:t>
            </a:r>
            <a:r>
              <a:rPr lang="en-US" dirty="0"/>
              <a:t>Everest </a:t>
            </a:r>
            <a:r>
              <a:rPr lang="en-US" dirty="0" smtClean="0"/>
              <a:t>(the Mount </a:t>
            </a:r>
            <a:r>
              <a:rPr lang="en-US" dirty="0"/>
              <a:t>E</a:t>
            </a:r>
            <a:r>
              <a:rPr lang="en-US" dirty="0" smtClean="0"/>
              <a:t>verest)</a:t>
            </a:r>
            <a:endParaRPr lang="en-US" dirty="0"/>
          </a:p>
          <a:p>
            <a:r>
              <a:rPr lang="en-US" dirty="0"/>
              <a:t>names of numbers and letters </a:t>
            </a:r>
          </a:p>
          <a:p>
            <a:r>
              <a:rPr lang="en-US" dirty="0" smtClean="0"/>
              <a:t>De </a:t>
            </a:r>
            <a:r>
              <a:rPr lang="en-US" dirty="0" err="1" smtClean="0"/>
              <a:t>acht</a:t>
            </a:r>
            <a:r>
              <a:rPr lang="en-US" dirty="0" smtClean="0"/>
              <a:t> (the Eight)</a:t>
            </a:r>
            <a:endParaRPr lang="en-US" dirty="0"/>
          </a:p>
          <a:p>
            <a:r>
              <a:rPr lang="en-US" dirty="0" smtClean="0"/>
              <a:t>De z ( the z)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5545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676" y="334230"/>
            <a:ext cx="9733813" cy="623340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Het-</a:t>
            </a:r>
            <a:r>
              <a:rPr lang="en-US" dirty="0" err="1"/>
              <a:t>woorden</a:t>
            </a:r>
            <a:r>
              <a:rPr lang="en-US" dirty="0" smtClean="0"/>
              <a:t>:</a:t>
            </a:r>
          </a:p>
          <a:p>
            <a:r>
              <a:rPr lang="en-US" dirty="0" smtClean="0"/>
              <a:t>all </a:t>
            </a:r>
            <a:r>
              <a:rPr lang="en-US" dirty="0"/>
              <a:t>diminutives are </a:t>
            </a:r>
            <a:r>
              <a:rPr lang="en-US" dirty="0" smtClean="0"/>
              <a:t>HET WOORDEN </a:t>
            </a:r>
            <a:endParaRPr lang="en-US" dirty="0"/>
          </a:p>
          <a:p>
            <a:r>
              <a:rPr lang="en-US" dirty="0" smtClean="0"/>
              <a:t>Het </a:t>
            </a:r>
            <a:r>
              <a:rPr lang="en-US" dirty="0" err="1" smtClean="0"/>
              <a:t>huis</a:t>
            </a:r>
            <a:r>
              <a:rPr lang="en-US" u="sng" dirty="0" err="1" smtClean="0"/>
              <a:t>je</a:t>
            </a:r>
            <a:r>
              <a:rPr lang="en-US" u="sng" dirty="0" smtClean="0"/>
              <a:t> (</a:t>
            </a:r>
            <a:r>
              <a:rPr lang="en-US" dirty="0" smtClean="0"/>
              <a:t>the cottage)</a:t>
            </a:r>
            <a:endParaRPr lang="en-US" dirty="0"/>
          </a:p>
          <a:p>
            <a:r>
              <a:rPr lang="en-US" dirty="0" smtClean="0"/>
              <a:t>Het </a:t>
            </a:r>
            <a:r>
              <a:rPr lang="en-US" dirty="0" err="1" smtClean="0"/>
              <a:t>spaarpo</a:t>
            </a:r>
            <a:r>
              <a:rPr lang="en-US" u="sng" dirty="0" err="1" smtClean="0"/>
              <a:t>tje</a:t>
            </a:r>
            <a:r>
              <a:rPr lang="en-US" u="sng" dirty="0" smtClean="0"/>
              <a:t> (</a:t>
            </a:r>
            <a:r>
              <a:rPr lang="en-US" dirty="0" smtClean="0"/>
              <a:t>the </a:t>
            </a:r>
            <a:r>
              <a:rPr lang="en-US" dirty="0"/>
              <a:t>piggy </a:t>
            </a:r>
            <a:r>
              <a:rPr lang="en-US" dirty="0" smtClean="0"/>
              <a:t>bank) </a:t>
            </a:r>
            <a:endParaRPr lang="en-US" dirty="0"/>
          </a:p>
          <a:p>
            <a:r>
              <a:rPr lang="en-US" dirty="0"/>
              <a:t>names of languages </a:t>
            </a:r>
          </a:p>
          <a:p>
            <a:r>
              <a:rPr lang="en-US" dirty="0" smtClean="0"/>
              <a:t>Het </a:t>
            </a:r>
            <a:r>
              <a:rPr lang="en-US" dirty="0" err="1" smtClean="0"/>
              <a:t>Nederlands</a:t>
            </a:r>
            <a:r>
              <a:rPr lang="en-US" dirty="0" smtClean="0"/>
              <a:t> (the Dutch) </a:t>
            </a:r>
            <a:endParaRPr lang="en-US" dirty="0"/>
          </a:p>
          <a:p>
            <a:r>
              <a:rPr lang="en-US" dirty="0" smtClean="0"/>
              <a:t>Het </a:t>
            </a:r>
            <a:r>
              <a:rPr lang="en-US" dirty="0" err="1" smtClean="0"/>
              <a:t>Marokkaans</a:t>
            </a:r>
            <a:r>
              <a:rPr lang="en-US" dirty="0" smtClean="0"/>
              <a:t> (Moroccan) </a:t>
            </a:r>
            <a:endParaRPr lang="en-US" dirty="0"/>
          </a:p>
          <a:p>
            <a:r>
              <a:rPr lang="en-US" dirty="0"/>
              <a:t>names of countries and places </a:t>
            </a:r>
          </a:p>
          <a:p>
            <a:r>
              <a:rPr lang="en-US" dirty="0" smtClean="0"/>
              <a:t>Het </a:t>
            </a:r>
            <a:r>
              <a:rPr lang="en-US" dirty="0" err="1" smtClean="0"/>
              <a:t>gezellige</a:t>
            </a:r>
            <a:r>
              <a:rPr lang="en-US" dirty="0" smtClean="0"/>
              <a:t> Eindhoven (The pleasant Eindhoven) </a:t>
            </a:r>
            <a:endParaRPr lang="en-US" dirty="0"/>
          </a:p>
          <a:p>
            <a:r>
              <a:rPr lang="en-US" dirty="0" smtClean="0"/>
              <a:t>Het </a:t>
            </a:r>
            <a:r>
              <a:rPr lang="en-US" dirty="0" err="1" smtClean="0"/>
              <a:t>kleine</a:t>
            </a:r>
            <a:r>
              <a:rPr lang="en-US" dirty="0" smtClean="0"/>
              <a:t> </a:t>
            </a:r>
            <a:r>
              <a:rPr lang="en-US" dirty="0" err="1" smtClean="0"/>
              <a:t>nederland</a:t>
            </a:r>
            <a:r>
              <a:rPr lang="en-US" dirty="0" smtClean="0"/>
              <a:t>(The small Netherlands) </a:t>
            </a:r>
            <a:endParaRPr lang="en-US" dirty="0"/>
          </a:p>
          <a:p>
            <a:r>
              <a:rPr lang="en-US" dirty="0"/>
              <a:t>names of metals </a:t>
            </a:r>
          </a:p>
          <a:p>
            <a:r>
              <a:rPr lang="en-US" dirty="0" smtClean="0"/>
              <a:t>Het </a:t>
            </a:r>
            <a:r>
              <a:rPr lang="en-US" dirty="0" err="1" smtClean="0"/>
              <a:t>ijzer</a:t>
            </a:r>
            <a:r>
              <a:rPr lang="en-US" dirty="0" smtClean="0"/>
              <a:t> (the iron) </a:t>
            </a:r>
            <a:endParaRPr lang="en-US" dirty="0"/>
          </a:p>
          <a:p>
            <a:r>
              <a:rPr lang="en-US" dirty="0" smtClean="0"/>
              <a:t>Het </a:t>
            </a:r>
            <a:r>
              <a:rPr lang="en-US" dirty="0" err="1" smtClean="0"/>
              <a:t>goud</a:t>
            </a:r>
            <a:r>
              <a:rPr lang="en-US" dirty="0" smtClean="0"/>
              <a:t> (the gold) </a:t>
            </a:r>
            <a:endParaRPr lang="en-US" dirty="0"/>
          </a:p>
          <a:p>
            <a:r>
              <a:rPr lang="en-US" dirty="0"/>
              <a:t>names of directions </a:t>
            </a:r>
            <a:r>
              <a:rPr lang="en-US" dirty="0" smtClean="0"/>
              <a:t>of the wind</a:t>
            </a:r>
            <a:endParaRPr lang="en-US" dirty="0"/>
          </a:p>
          <a:p>
            <a:r>
              <a:rPr lang="en-US" dirty="0" smtClean="0"/>
              <a:t>Het </a:t>
            </a:r>
            <a:r>
              <a:rPr lang="en-US" dirty="0" err="1" smtClean="0"/>
              <a:t>noordoosten</a:t>
            </a:r>
            <a:r>
              <a:rPr lang="en-US" dirty="0" smtClean="0"/>
              <a:t> (the northeast) </a:t>
            </a:r>
            <a:endParaRPr lang="en-US" dirty="0"/>
          </a:p>
          <a:p>
            <a:r>
              <a:rPr lang="en-US" dirty="0" smtClean="0"/>
              <a:t>Het </a:t>
            </a:r>
            <a:r>
              <a:rPr lang="en-US" dirty="0" err="1" smtClean="0"/>
              <a:t>zuidwesten</a:t>
            </a:r>
            <a:r>
              <a:rPr lang="en-US" dirty="0" smtClean="0"/>
              <a:t> (southwest) </a:t>
            </a:r>
            <a:endParaRPr lang="en-US" dirty="0"/>
          </a:p>
          <a:p>
            <a:r>
              <a:rPr lang="en-US" dirty="0"/>
              <a:t>words that end </a:t>
            </a:r>
            <a:r>
              <a:rPr lang="en-US" dirty="0" smtClean="0"/>
              <a:t>on-</a:t>
            </a:r>
            <a:r>
              <a:rPr lang="en-US" dirty="0"/>
              <a:t>ism </a:t>
            </a:r>
          </a:p>
          <a:p>
            <a:r>
              <a:rPr lang="en-US" dirty="0" smtClean="0"/>
              <a:t>communism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9250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Lidwoorden</a:t>
            </a:r>
            <a:r>
              <a:rPr lang="en-US" dirty="0" smtClean="0"/>
              <a:t>: </a:t>
            </a:r>
            <a:r>
              <a:rPr lang="en-US" dirty="0" err="1" smtClean="0"/>
              <a:t>oefenen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….. </a:t>
            </a:r>
            <a:r>
              <a:rPr lang="en-US" dirty="0" err="1"/>
              <a:t>Kinderen</a:t>
            </a:r>
            <a:r>
              <a:rPr lang="en-US" dirty="0"/>
              <a:t> van </a:t>
            </a:r>
            <a:r>
              <a:rPr lang="en-US" dirty="0" err="1"/>
              <a:t>mijn</a:t>
            </a:r>
            <a:r>
              <a:rPr lang="en-US" dirty="0"/>
              <a:t> </a:t>
            </a:r>
            <a:r>
              <a:rPr lang="en-US" dirty="0" err="1"/>
              <a:t>tante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jong</a:t>
            </a:r>
            <a:r>
              <a:rPr lang="en-US" dirty="0"/>
              <a:t>.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heeft</a:t>
            </a:r>
            <a:r>
              <a:rPr lang="en-US" dirty="0"/>
              <a:t> twee </a:t>
            </a:r>
            <a:r>
              <a:rPr lang="en-US" dirty="0" err="1"/>
              <a:t>jongen</a:t>
            </a:r>
            <a:r>
              <a:rPr lang="en-US" dirty="0"/>
              <a:t> ….. En twee </a:t>
            </a:r>
            <a:r>
              <a:rPr lang="en-US" dirty="0" err="1"/>
              <a:t>meisje</a:t>
            </a:r>
            <a:r>
              <a:rPr lang="en-US" dirty="0"/>
              <a:t>……</a:t>
            </a:r>
          </a:p>
          <a:p>
            <a:pPr marL="68580" indent="0">
              <a:buNone/>
            </a:pPr>
            <a:r>
              <a:rPr lang="en-US" dirty="0"/>
              <a:t>….. </a:t>
            </a:r>
            <a:r>
              <a:rPr lang="en-US" dirty="0" err="1"/>
              <a:t>Oudste</a:t>
            </a:r>
            <a:r>
              <a:rPr lang="en-US" dirty="0"/>
              <a:t> </a:t>
            </a:r>
            <a:r>
              <a:rPr lang="en-US" dirty="0" err="1" smtClean="0"/>
              <a:t>meisje</a:t>
            </a:r>
            <a:r>
              <a:rPr lang="en-US" dirty="0" smtClean="0"/>
              <a:t> </a:t>
            </a:r>
            <a:r>
              <a:rPr lang="en-US" dirty="0" err="1" smtClean="0"/>
              <a:t>gaat</a:t>
            </a:r>
            <a:r>
              <a:rPr lang="en-US" dirty="0" smtClean="0"/>
              <a:t> al </a:t>
            </a:r>
            <a:r>
              <a:rPr lang="en-US" dirty="0" err="1" smtClean="0"/>
              <a:t>naar</a:t>
            </a:r>
            <a:r>
              <a:rPr lang="en-US" dirty="0" smtClean="0"/>
              <a:t> school.</a:t>
            </a:r>
          </a:p>
          <a:p>
            <a:pPr marL="68580" indent="0">
              <a:buNone/>
            </a:pPr>
            <a:r>
              <a:rPr lang="en-US" dirty="0" smtClean="0"/>
              <a:t>De </a:t>
            </a:r>
            <a:r>
              <a:rPr lang="en-US" dirty="0" err="1" smtClean="0"/>
              <a:t>vader</a:t>
            </a:r>
            <a:r>
              <a:rPr lang="en-US" dirty="0" smtClean="0"/>
              <a:t> van …. Twee </a:t>
            </a:r>
            <a:r>
              <a:rPr lang="en-US" dirty="0" err="1" smtClean="0"/>
              <a:t>meisjes</a:t>
            </a:r>
            <a:r>
              <a:rPr lang="en-US" dirty="0" smtClean="0"/>
              <a:t> </a:t>
            </a:r>
            <a:r>
              <a:rPr lang="en-US" dirty="0" err="1" smtClean="0"/>
              <a:t>werkt</a:t>
            </a:r>
            <a:r>
              <a:rPr lang="en-US" dirty="0" smtClean="0"/>
              <a:t> in </a:t>
            </a:r>
            <a:r>
              <a:rPr lang="en-US" dirty="0" err="1" smtClean="0"/>
              <a:t>een</a:t>
            </a:r>
            <a:r>
              <a:rPr lang="en-US" dirty="0" smtClean="0"/>
              <a:t> café. </a:t>
            </a:r>
            <a:r>
              <a:rPr lang="en-US" dirty="0" err="1" smtClean="0"/>
              <a:t>Hij</a:t>
            </a:r>
            <a:r>
              <a:rPr lang="en-US" dirty="0" smtClean="0"/>
              <a:t> </a:t>
            </a:r>
            <a:r>
              <a:rPr lang="en-US" dirty="0" err="1" smtClean="0"/>
              <a:t>woont</a:t>
            </a:r>
            <a:r>
              <a:rPr lang="en-US" dirty="0" smtClean="0"/>
              <a:t> met ….. </a:t>
            </a:r>
            <a:r>
              <a:rPr lang="en-US" dirty="0" err="1" smtClean="0"/>
              <a:t>Vrouw</a:t>
            </a:r>
            <a:r>
              <a:rPr lang="en-US" dirty="0" smtClean="0"/>
              <a:t> in … </a:t>
            </a:r>
            <a:r>
              <a:rPr lang="en-US" dirty="0" err="1" smtClean="0"/>
              <a:t>huis</a:t>
            </a:r>
            <a:r>
              <a:rPr lang="en-US" dirty="0" smtClean="0"/>
              <a:t> van … </a:t>
            </a:r>
            <a:r>
              <a:rPr lang="en-US" dirty="0" err="1" smtClean="0"/>
              <a:t>ouders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9300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4 Reading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012779"/>
              </p:ext>
            </p:extLst>
          </p:nvPr>
        </p:nvGraphicFramePr>
        <p:xfrm>
          <a:off x="1043490" y="2093892"/>
          <a:ext cx="6777038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88519"/>
                <a:gridCol w="338851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Singel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plural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Maanden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jaar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jaren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dagen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766402"/>
              </p:ext>
            </p:extLst>
          </p:nvPr>
        </p:nvGraphicFramePr>
        <p:xfrm>
          <a:off x="1223238" y="3637329"/>
          <a:ext cx="6096000" cy="2966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Eerste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Koud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Het regent </a:t>
                      </a:r>
                      <a:r>
                        <a:rPr lang="en-US" dirty="0" err="1" smtClean="0"/>
                        <a:t>vaak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 rains a</a:t>
                      </a:r>
                      <a:r>
                        <a:rPr lang="en-US" baseline="0" dirty="0" smtClean="0"/>
                        <a:t> lot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staat</a:t>
                      </a:r>
                      <a:r>
                        <a:rPr lang="en-US" baseline="0" dirty="0" smtClean="0"/>
                        <a:t> wind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There is wind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Warmer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Hotter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Sluiten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Alweer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Already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Verdwijnt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Disappears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665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Welke</a:t>
            </a:r>
            <a:r>
              <a:rPr lang="en-US" dirty="0" smtClean="0"/>
              <a:t> </a:t>
            </a:r>
            <a:r>
              <a:rPr lang="en-US" dirty="0" err="1" smtClean="0"/>
              <a:t>Nederlandse</a:t>
            </a:r>
            <a:r>
              <a:rPr lang="en-US" dirty="0" smtClean="0"/>
              <a:t> </a:t>
            </a:r>
            <a:r>
              <a:rPr lang="en-US" dirty="0" err="1" smtClean="0"/>
              <a:t>woorden</a:t>
            </a:r>
            <a:r>
              <a:rPr lang="en-US" dirty="0" smtClean="0"/>
              <a:t> ken je?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Which Dutch words do you know?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592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lente</a:t>
            </a:r>
            <a:r>
              <a:rPr lang="en-US" dirty="0" smtClean="0"/>
              <a:t>  </a:t>
            </a:r>
            <a:r>
              <a:rPr lang="en-US" dirty="0" err="1" smtClean="0"/>
              <a:t>begint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Uitleg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oefenen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243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527" y="0"/>
            <a:ext cx="7024744" cy="1143000"/>
          </a:xfrm>
        </p:spPr>
        <p:txBody>
          <a:bodyPr/>
          <a:lstStyle/>
          <a:p>
            <a:r>
              <a:rPr lang="en-US" dirty="0" smtClean="0"/>
              <a:t>Reading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43492" y="1143000"/>
            <a:ext cx="7377844" cy="4689629"/>
          </a:xfrm>
        </p:spPr>
        <p:txBody>
          <a:bodyPr>
            <a:normAutofit/>
          </a:bodyPr>
          <a:lstStyle/>
          <a:p>
            <a:r>
              <a:rPr lang="en-US" dirty="0" err="1" smtClean="0"/>
              <a:t>Een</a:t>
            </a:r>
            <a:r>
              <a:rPr lang="en-US" dirty="0" smtClean="0"/>
              <a:t> week </a:t>
            </a:r>
            <a:r>
              <a:rPr lang="en-US" dirty="0" err="1" smtClean="0"/>
              <a:t>telt</a:t>
            </a:r>
            <a:r>
              <a:rPr lang="en-US" dirty="0" smtClean="0"/>
              <a:t> 7 </a:t>
            </a:r>
            <a:r>
              <a:rPr lang="en-US" dirty="0" err="1" smtClean="0"/>
              <a:t>dagen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noemen</a:t>
            </a:r>
            <a:r>
              <a:rPr lang="en-US" dirty="0" smtClean="0"/>
              <a:t> we de </a:t>
            </a:r>
            <a:r>
              <a:rPr lang="en-US" dirty="0" err="1" smtClean="0"/>
              <a:t>werkdagen</a:t>
            </a:r>
            <a:r>
              <a:rPr lang="en-US" dirty="0" smtClean="0"/>
              <a:t>? </a:t>
            </a:r>
            <a:r>
              <a:rPr lang="en-US" dirty="0" err="1" smtClean="0"/>
              <a:t>Maandag</a:t>
            </a:r>
            <a:r>
              <a:rPr lang="en-US" dirty="0" smtClean="0"/>
              <a:t>, </a:t>
            </a:r>
            <a:r>
              <a:rPr lang="en-US" dirty="0" err="1" smtClean="0"/>
              <a:t>dinsdag</a:t>
            </a:r>
            <a:r>
              <a:rPr lang="en-US" dirty="0" smtClean="0"/>
              <a:t>, </a:t>
            </a:r>
            <a:r>
              <a:rPr lang="en-US" dirty="0" err="1" smtClean="0"/>
              <a:t>woensdag</a:t>
            </a:r>
            <a:r>
              <a:rPr lang="en-US" dirty="0" smtClean="0"/>
              <a:t>, </a:t>
            </a:r>
            <a:r>
              <a:rPr lang="en-US" dirty="0" err="1" smtClean="0"/>
              <a:t>donderdag</a:t>
            </a:r>
            <a:r>
              <a:rPr lang="en-US" dirty="0" smtClean="0"/>
              <a:t> en </a:t>
            </a:r>
            <a:r>
              <a:rPr lang="en-US" u="sng" dirty="0" err="1" smtClean="0"/>
              <a:t>vrijdag</a:t>
            </a:r>
            <a:r>
              <a:rPr lang="en-US" u="sng" dirty="0" smtClean="0"/>
              <a:t>.</a:t>
            </a:r>
            <a:r>
              <a:rPr lang="en-US" dirty="0" smtClean="0"/>
              <a:t> </a:t>
            </a:r>
            <a:r>
              <a:rPr lang="en-US" dirty="0" err="1" smtClean="0"/>
              <a:t>Zaterdag</a:t>
            </a:r>
            <a:r>
              <a:rPr lang="en-US" dirty="0" smtClean="0"/>
              <a:t> en </a:t>
            </a:r>
            <a:r>
              <a:rPr lang="en-US" dirty="0" err="1" smtClean="0"/>
              <a:t>zondag</a:t>
            </a:r>
            <a:r>
              <a:rPr lang="en-US" dirty="0" smtClean="0"/>
              <a:t> </a:t>
            </a:r>
            <a:r>
              <a:rPr lang="en-US" dirty="0" err="1" smtClean="0"/>
              <a:t>noemen</a:t>
            </a:r>
            <a:r>
              <a:rPr lang="en-US" dirty="0" smtClean="0"/>
              <a:t> we het weekend.</a:t>
            </a:r>
          </a:p>
          <a:p>
            <a:r>
              <a:rPr lang="en-US" dirty="0" smtClean="0"/>
              <a:t>En hoe </a:t>
            </a:r>
            <a:r>
              <a:rPr lang="en-US" dirty="0" err="1" smtClean="0"/>
              <a:t>lang</a:t>
            </a:r>
            <a:r>
              <a:rPr lang="en-US" dirty="0" smtClean="0"/>
              <a:t> </a:t>
            </a:r>
            <a:r>
              <a:rPr lang="en-US" dirty="0" err="1" smtClean="0"/>
              <a:t>duurt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les? </a:t>
            </a:r>
            <a:r>
              <a:rPr lang="en-US" dirty="0" err="1" smtClean="0"/>
              <a:t>Meestal</a:t>
            </a:r>
            <a:r>
              <a:rPr lang="en-US" dirty="0" smtClean="0"/>
              <a:t> </a:t>
            </a:r>
            <a:r>
              <a:rPr lang="en-US" dirty="0" err="1" smtClean="0"/>
              <a:t>duurt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les twee </a:t>
            </a:r>
            <a:r>
              <a:rPr lang="en-US" dirty="0" err="1" smtClean="0"/>
              <a:t>uur</a:t>
            </a:r>
            <a:r>
              <a:rPr lang="en-US" dirty="0" smtClean="0"/>
              <a:t>, </a:t>
            </a:r>
            <a:r>
              <a:rPr lang="en-US" dirty="0" err="1" smtClean="0"/>
              <a:t>behalve</a:t>
            </a:r>
            <a:r>
              <a:rPr lang="en-US" dirty="0"/>
              <a:t> </a:t>
            </a:r>
            <a:r>
              <a:rPr lang="en-US" u="sng" dirty="0" smtClean="0"/>
              <a:t>op</a:t>
            </a:r>
            <a:r>
              <a:rPr lang="en-US" dirty="0" smtClean="0"/>
              <a:t> </a:t>
            </a:r>
            <a:r>
              <a:rPr lang="en-US" dirty="0" err="1" smtClean="0"/>
              <a:t>vrijdag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 </a:t>
            </a:r>
            <a:r>
              <a:rPr lang="en-US" u="sng" dirty="0" err="1" smtClean="0"/>
              <a:t>langste</a:t>
            </a:r>
            <a:r>
              <a:rPr lang="en-US" u="sng" dirty="0" smtClean="0"/>
              <a:t> </a:t>
            </a:r>
            <a:r>
              <a:rPr lang="en-US" dirty="0" smtClean="0"/>
              <a:t>les van de week </a:t>
            </a:r>
            <a:r>
              <a:rPr lang="en-US" dirty="0" err="1" smtClean="0"/>
              <a:t>duurt</a:t>
            </a:r>
            <a:r>
              <a:rPr lang="en-US" dirty="0" smtClean="0"/>
              <a:t> </a:t>
            </a:r>
            <a:r>
              <a:rPr lang="en-US" dirty="0" err="1" smtClean="0"/>
              <a:t>bijna</a:t>
            </a:r>
            <a:r>
              <a:rPr lang="en-US" dirty="0" smtClean="0"/>
              <a:t> </a:t>
            </a:r>
            <a:r>
              <a:rPr lang="en-US" u="sng" dirty="0" err="1" smtClean="0"/>
              <a:t>drie</a:t>
            </a:r>
            <a:r>
              <a:rPr lang="en-US" u="sng" dirty="0" smtClean="0"/>
              <a:t> </a:t>
            </a:r>
            <a:r>
              <a:rPr lang="en-US" u="sng" dirty="0" err="1" smtClean="0"/>
              <a:t>uur</a:t>
            </a:r>
            <a:r>
              <a:rPr lang="en-US" u="sng" dirty="0" smtClean="0"/>
              <a:t>. </a:t>
            </a:r>
            <a:r>
              <a:rPr lang="en-US" dirty="0" smtClean="0"/>
              <a:t> We </a:t>
            </a:r>
            <a:r>
              <a:rPr lang="en-US" dirty="0" err="1" smtClean="0"/>
              <a:t>beginnen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2 </a:t>
            </a:r>
            <a:r>
              <a:rPr lang="en-US" dirty="0" err="1" smtClean="0"/>
              <a:t>uur</a:t>
            </a:r>
            <a:r>
              <a:rPr lang="en-US" dirty="0" smtClean="0"/>
              <a:t> en </a:t>
            </a:r>
            <a:r>
              <a:rPr lang="en-US" dirty="0" err="1" smtClean="0"/>
              <a:t>eindigen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5 </a:t>
            </a:r>
            <a:r>
              <a:rPr lang="en-US" dirty="0" err="1" smtClean="0"/>
              <a:t>uur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7923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Geen</a:t>
            </a:r>
            <a:r>
              <a:rPr lang="en-US" dirty="0" smtClean="0"/>
              <a:t> - </a:t>
            </a:r>
            <a:r>
              <a:rPr lang="en-US" dirty="0" err="1" smtClean="0"/>
              <a:t>Niet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Waarom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Oefenen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Pagina</a:t>
            </a:r>
            <a:r>
              <a:rPr lang="en-US" dirty="0" smtClean="0"/>
              <a:t> 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4241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Moeilijke</a:t>
            </a:r>
            <a:r>
              <a:rPr lang="en-US" dirty="0" smtClean="0"/>
              <a:t> </a:t>
            </a:r>
            <a:r>
              <a:rPr lang="en-US" dirty="0" err="1" smtClean="0"/>
              <a:t>woorden</a:t>
            </a:r>
            <a:r>
              <a:rPr lang="en-US" dirty="0" smtClean="0"/>
              <a:t> op het </a:t>
            </a:r>
            <a:r>
              <a:rPr lang="en-US" dirty="0" err="1" smtClean="0"/>
              <a:t>boord</a:t>
            </a:r>
            <a:r>
              <a:rPr lang="en-US" dirty="0" smtClean="0"/>
              <a:t> </a:t>
            </a:r>
            <a:r>
              <a:rPr lang="en-US" dirty="0" err="1" smtClean="0"/>
              <a:t>schrijven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8094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Hij</a:t>
            </a:r>
            <a:r>
              <a:rPr lang="en-US" dirty="0" smtClean="0"/>
              <a:t> ----- He</a:t>
            </a:r>
          </a:p>
          <a:p>
            <a:r>
              <a:rPr lang="en-US" dirty="0" err="1" smtClean="0"/>
              <a:t>Mij</a:t>
            </a:r>
            <a:r>
              <a:rPr lang="en-US" dirty="0" smtClean="0"/>
              <a:t> ----- Me</a:t>
            </a:r>
          </a:p>
          <a:p>
            <a:r>
              <a:rPr lang="en-US" dirty="0" err="1" smtClean="0"/>
              <a:t>Zij</a:t>
            </a:r>
            <a:r>
              <a:rPr lang="en-US" dirty="0" smtClean="0"/>
              <a:t> ----- She</a:t>
            </a:r>
          </a:p>
          <a:p>
            <a:r>
              <a:rPr lang="en-US" dirty="0" smtClean="0"/>
              <a:t>Hem ---- Him</a:t>
            </a:r>
          </a:p>
          <a:p>
            <a:r>
              <a:rPr lang="en-US" dirty="0" err="1" smtClean="0"/>
              <a:t>Haar</a:t>
            </a:r>
            <a:r>
              <a:rPr lang="en-US" dirty="0" smtClean="0"/>
              <a:t> ----- 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0765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Presentatie</a:t>
            </a:r>
            <a:r>
              <a:rPr lang="en-US" dirty="0" smtClean="0"/>
              <a:t> 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- </a:t>
            </a:r>
            <a:r>
              <a:rPr lang="en-US" dirty="0" err="1" smtClean="0"/>
              <a:t>wie</a:t>
            </a:r>
            <a:r>
              <a:rPr lang="en-US" dirty="0" smtClean="0"/>
              <a:t> ben </a:t>
            </a:r>
            <a:r>
              <a:rPr lang="en-US" dirty="0" err="1" smtClean="0"/>
              <a:t>jij</a:t>
            </a:r>
            <a:r>
              <a:rPr lang="en-US" dirty="0" smtClean="0"/>
              <a:t>?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iets</a:t>
            </a:r>
            <a:r>
              <a:rPr lang="en-US" dirty="0" smtClean="0"/>
              <a:t> over je </a:t>
            </a:r>
            <a:r>
              <a:rPr lang="en-US" dirty="0" err="1" smtClean="0"/>
              <a:t>familie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en-US" dirty="0" err="1" smtClean="0"/>
              <a:t>Waar</a:t>
            </a:r>
            <a:r>
              <a:rPr lang="en-US" dirty="0" smtClean="0"/>
              <a:t> </a:t>
            </a:r>
            <a:r>
              <a:rPr lang="en-US" dirty="0" err="1" smtClean="0"/>
              <a:t>woon</a:t>
            </a:r>
            <a:r>
              <a:rPr lang="en-US" dirty="0" smtClean="0"/>
              <a:t> je?</a:t>
            </a:r>
          </a:p>
          <a:p>
            <a:r>
              <a:rPr lang="en-US" dirty="0" smtClean="0"/>
              <a:t>Hoe </a:t>
            </a:r>
            <a:r>
              <a:rPr lang="en-US" dirty="0" err="1" smtClean="0"/>
              <a:t>ziet</a:t>
            </a:r>
            <a:r>
              <a:rPr lang="en-US" dirty="0" smtClean="0"/>
              <a:t> je dag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8 </a:t>
            </a:r>
            <a:r>
              <a:rPr lang="en-US" dirty="0" err="1" smtClean="0"/>
              <a:t>Minuten</a:t>
            </a:r>
            <a:r>
              <a:rPr lang="en-US" dirty="0" smtClean="0"/>
              <a:t> </a:t>
            </a:r>
            <a:r>
              <a:rPr lang="en-US" dirty="0" err="1" smtClean="0"/>
              <a:t>voorbereiden</a:t>
            </a:r>
            <a:r>
              <a:rPr lang="en-US" dirty="0" smtClean="0"/>
              <a:t>.!!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29869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Presentatie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- 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 err="1" smtClean="0"/>
              <a:t>hij</a:t>
            </a:r>
            <a:r>
              <a:rPr lang="en-US" dirty="0" smtClean="0"/>
              <a:t>/</a:t>
            </a:r>
            <a:r>
              <a:rPr lang="en-US" dirty="0" err="1" smtClean="0"/>
              <a:t>zij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iets</a:t>
            </a:r>
            <a:r>
              <a:rPr lang="en-US" dirty="0"/>
              <a:t> over </a:t>
            </a:r>
            <a:r>
              <a:rPr lang="en-US" dirty="0" err="1" smtClean="0"/>
              <a:t>zijn</a:t>
            </a:r>
            <a:r>
              <a:rPr lang="en-US" dirty="0" smtClean="0"/>
              <a:t>/</a:t>
            </a:r>
            <a:r>
              <a:rPr lang="en-US" dirty="0" err="1" smtClean="0"/>
              <a:t>haar</a:t>
            </a:r>
            <a:r>
              <a:rPr lang="en-US" dirty="0" smtClean="0"/>
              <a:t> </a:t>
            </a:r>
            <a:r>
              <a:rPr lang="en-US" dirty="0" err="1"/>
              <a:t>familie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 smtClean="0"/>
              <a:t>woont</a:t>
            </a:r>
            <a:r>
              <a:rPr lang="en-US" dirty="0" smtClean="0"/>
              <a:t> </a:t>
            </a:r>
            <a:r>
              <a:rPr lang="en-US" dirty="0" err="1" smtClean="0"/>
              <a:t>hij</a:t>
            </a:r>
            <a:r>
              <a:rPr lang="en-US" dirty="0" smtClean="0"/>
              <a:t>/</a:t>
            </a:r>
            <a:r>
              <a:rPr lang="en-US" dirty="0" err="1" smtClean="0"/>
              <a:t>zij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/>
              <a:t>Hoe </a:t>
            </a:r>
            <a:r>
              <a:rPr lang="en-US" dirty="0" err="1"/>
              <a:t>ziet</a:t>
            </a:r>
            <a:r>
              <a:rPr lang="en-US" dirty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dag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5 </a:t>
            </a:r>
            <a:r>
              <a:rPr lang="en-US" dirty="0" err="1" smtClean="0"/>
              <a:t>minuten</a:t>
            </a:r>
            <a:r>
              <a:rPr lang="en-US" dirty="0" smtClean="0"/>
              <a:t> </a:t>
            </a:r>
            <a:r>
              <a:rPr lang="en-US" dirty="0" err="1" smtClean="0"/>
              <a:t>voorbereiden</a:t>
            </a:r>
            <a:r>
              <a:rPr lang="en-US" dirty="0" smtClean="0"/>
              <a:t>!!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3907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 </a:t>
            </a:r>
            <a:r>
              <a:rPr lang="en-US" dirty="0" err="1" smtClean="0"/>
              <a:t>Juni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nog</a:t>
            </a:r>
            <a:r>
              <a:rPr lang="en-US" dirty="0" smtClean="0"/>
              <a:t> </a:t>
            </a:r>
            <a:r>
              <a:rPr lang="en-US" dirty="0" err="1" smtClean="0"/>
              <a:t>vragen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606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Kassa</a:t>
            </a:r>
            <a:r>
              <a:rPr lang="en-US" dirty="0" smtClean="0"/>
              <a:t> (check-out desk)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betalen</a:t>
            </a:r>
            <a:endParaRPr lang="en-US" dirty="0" smtClean="0"/>
          </a:p>
          <a:p>
            <a:r>
              <a:rPr lang="en-US" dirty="0" err="1" smtClean="0"/>
              <a:t>Korting</a:t>
            </a:r>
            <a:endParaRPr lang="en-US" dirty="0" smtClean="0"/>
          </a:p>
          <a:p>
            <a:r>
              <a:rPr lang="en-US" dirty="0" smtClean="0"/>
              <a:t>Wilt u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bonnentje</a:t>
            </a:r>
            <a:r>
              <a:rPr lang="en-US" dirty="0" smtClean="0"/>
              <a:t>?</a:t>
            </a:r>
          </a:p>
          <a:p>
            <a:r>
              <a:rPr lang="en-US" dirty="0" smtClean="0"/>
              <a:t>Mag </a:t>
            </a:r>
            <a:r>
              <a:rPr lang="en-US" dirty="0" err="1" smtClean="0"/>
              <a:t>ik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pakje</a:t>
            </a:r>
            <a:r>
              <a:rPr lang="en-US" dirty="0" smtClean="0"/>
              <a:t> </a:t>
            </a:r>
            <a:r>
              <a:rPr lang="en-US" dirty="0" err="1" smtClean="0"/>
              <a:t>sigaretten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Heeft</a:t>
            </a:r>
            <a:r>
              <a:rPr lang="en-US" dirty="0" smtClean="0"/>
              <a:t> u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bonuskaart</a:t>
            </a:r>
            <a:r>
              <a:rPr lang="en-US" dirty="0" smtClean="0"/>
              <a:t>?</a:t>
            </a:r>
          </a:p>
          <a:p>
            <a:r>
              <a:rPr lang="en-US" dirty="0" smtClean="0"/>
              <a:t>Gratis </a:t>
            </a:r>
          </a:p>
          <a:p>
            <a:r>
              <a:rPr lang="en-US" dirty="0" err="1" smtClean="0"/>
              <a:t>Heeft</a:t>
            </a:r>
            <a:r>
              <a:rPr lang="en-US" dirty="0" smtClean="0"/>
              <a:t> u de </a:t>
            </a:r>
            <a:r>
              <a:rPr lang="en-US" dirty="0" err="1" smtClean="0"/>
              <a:t>groente</a:t>
            </a:r>
            <a:r>
              <a:rPr lang="en-US" dirty="0" smtClean="0"/>
              <a:t> </a:t>
            </a:r>
            <a:r>
              <a:rPr lang="en-US" dirty="0" err="1" smtClean="0"/>
              <a:t>gewogen</a:t>
            </a:r>
            <a:r>
              <a:rPr lang="en-US" dirty="0" smtClean="0"/>
              <a:t>? (past)</a:t>
            </a:r>
          </a:p>
          <a:p>
            <a:r>
              <a:rPr lang="en-US" dirty="0" smtClean="0"/>
              <a:t>U </a:t>
            </a:r>
            <a:r>
              <a:rPr lang="en-US" dirty="0" err="1" smtClean="0"/>
              <a:t>kunt</a:t>
            </a:r>
            <a:r>
              <a:rPr lang="en-US" dirty="0" smtClean="0"/>
              <a:t> </a:t>
            </a:r>
            <a:r>
              <a:rPr lang="en-US" dirty="0" err="1" smtClean="0"/>
              <a:t>hier</a:t>
            </a:r>
            <a:r>
              <a:rPr lang="en-US" dirty="0" smtClean="0"/>
              <a:t> </a:t>
            </a:r>
            <a:r>
              <a:rPr lang="en-US" dirty="0" err="1" smtClean="0"/>
              <a:t>alleen</a:t>
            </a:r>
            <a:r>
              <a:rPr lang="en-US" dirty="0" smtClean="0"/>
              <a:t> </a:t>
            </a:r>
            <a:r>
              <a:rPr lang="en-US" dirty="0" err="1" smtClean="0"/>
              <a:t>pinnen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1714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weg</a:t>
            </a:r>
            <a:r>
              <a:rPr lang="en-US" dirty="0" smtClean="0"/>
              <a:t> </a:t>
            </a:r>
            <a:r>
              <a:rPr lang="en-US" dirty="0" err="1" smtClean="0"/>
              <a:t>vragen</a:t>
            </a:r>
            <a:r>
              <a:rPr lang="en-US" dirty="0" smtClean="0"/>
              <a:t>.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Ik</a:t>
            </a:r>
            <a:r>
              <a:rPr lang="en-US" dirty="0" smtClean="0"/>
              <a:t> ben de </a:t>
            </a:r>
            <a:r>
              <a:rPr lang="en-US" dirty="0" err="1" smtClean="0"/>
              <a:t>weg</a:t>
            </a:r>
            <a:r>
              <a:rPr lang="en-US" dirty="0" smtClean="0"/>
              <a:t> </a:t>
            </a:r>
            <a:r>
              <a:rPr lang="en-US" dirty="0" err="1" smtClean="0"/>
              <a:t>kwijt</a:t>
            </a:r>
            <a:r>
              <a:rPr lang="en-US" dirty="0" smtClean="0"/>
              <a:t>, </a:t>
            </a:r>
            <a:r>
              <a:rPr lang="en-US" dirty="0" err="1" smtClean="0"/>
              <a:t>weet</a:t>
            </a:r>
            <a:r>
              <a:rPr lang="en-US" dirty="0" smtClean="0"/>
              <a:t> u </a:t>
            </a:r>
            <a:r>
              <a:rPr lang="en-US" dirty="0" err="1" smtClean="0"/>
              <a:t>misschien</a:t>
            </a:r>
            <a:r>
              <a:rPr lang="en-US" dirty="0" smtClean="0"/>
              <a:t> </a:t>
            </a:r>
            <a:r>
              <a:rPr lang="en-US" dirty="0" err="1" smtClean="0"/>
              <a:t>waar</a:t>
            </a:r>
            <a:r>
              <a:rPr lang="en-US" dirty="0" smtClean="0"/>
              <a:t> ………….. Is?</a:t>
            </a:r>
          </a:p>
          <a:p>
            <a:r>
              <a:rPr lang="en-US" dirty="0" err="1" smtClean="0"/>
              <a:t>Kunt</a:t>
            </a:r>
            <a:r>
              <a:rPr lang="en-US" dirty="0" smtClean="0"/>
              <a:t> u </a:t>
            </a:r>
            <a:r>
              <a:rPr lang="en-US" dirty="0" err="1" smtClean="0"/>
              <a:t>mij</a:t>
            </a:r>
            <a:r>
              <a:rPr lang="en-US" dirty="0" smtClean="0"/>
              <a:t> de </a:t>
            </a:r>
            <a:r>
              <a:rPr lang="en-US" dirty="0" err="1" smtClean="0"/>
              <a:t>weg</a:t>
            </a:r>
            <a:r>
              <a:rPr lang="en-US" dirty="0" smtClean="0"/>
              <a:t> </a:t>
            </a:r>
            <a:r>
              <a:rPr lang="en-US" dirty="0" err="1" smtClean="0"/>
              <a:t>wijzen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163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735308"/>
            <a:ext cx="3384393" cy="5097321"/>
          </a:xfrm>
        </p:spPr>
        <p:txBody>
          <a:bodyPr/>
          <a:lstStyle/>
          <a:p>
            <a:r>
              <a:rPr lang="nl-NL" dirty="0" smtClean="0"/>
              <a:t>Ik     </a:t>
            </a:r>
          </a:p>
          <a:p>
            <a:r>
              <a:rPr lang="nl-NL" dirty="0" smtClean="0"/>
              <a:t>Jij</a:t>
            </a:r>
          </a:p>
          <a:p>
            <a:r>
              <a:rPr lang="nl-NL" dirty="0" smtClean="0"/>
              <a:t>Hij/zij</a:t>
            </a:r>
          </a:p>
          <a:p>
            <a:r>
              <a:rPr lang="nl-NL" dirty="0" smtClean="0"/>
              <a:t>Wij</a:t>
            </a:r>
          </a:p>
          <a:p>
            <a:r>
              <a:rPr lang="nl-NL" dirty="0" smtClean="0"/>
              <a:t>Jullie </a:t>
            </a:r>
          </a:p>
          <a:p>
            <a:r>
              <a:rPr lang="nl-NL" dirty="0" smtClean="0"/>
              <a:t>Zij (Meervoud) </a:t>
            </a:r>
            <a:endParaRPr lang="nl-NL" dirty="0"/>
          </a:p>
        </p:txBody>
      </p:sp>
      <p:sp>
        <p:nvSpPr>
          <p:cNvPr id="4" name="TextBox 3"/>
          <p:cNvSpPr txBox="1"/>
          <p:nvPr/>
        </p:nvSpPr>
        <p:spPr>
          <a:xfrm>
            <a:off x="7017780" y="752020"/>
            <a:ext cx="973644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</a:p>
          <a:p>
            <a:r>
              <a:rPr lang="en-US" dirty="0" smtClean="0"/>
              <a:t>You</a:t>
            </a:r>
          </a:p>
          <a:p>
            <a:r>
              <a:rPr lang="en-US" dirty="0" smtClean="0"/>
              <a:t>He/she</a:t>
            </a:r>
          </a:p>
          <a:p>
            <a:r>
              <a:rPr lang="en-US" dirty="0" smtClean="0"/>
              <a:t>We</a:t>
            </a:r>
          </a:p>
          <a:p>
            <a:r>
              <a:rPr lang="en-US" dirty="0" smtClean="0"/>
              <a:t>You</a:t>
            </a:r>
          </a:p>
          <a:p>
            <a:r>
              <a:rPr lang="en-US" dirty="0" smtClean="0"/>
              <a:t>they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888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429027"/>
            <a:ext cx="6777317" cy="5989219"/>
          </a:xfrm>
        </p:spPr>
        <p:txBody>
          <a:bodyPr>
            <a:normAutofit/>
          </a:bodyPr>
          <a:lstStyle/>
          <a:p>
            <a:r>
              <a:rPr lang="en-US" dirty="0" err="1" smtClean="0"/>
              <a:t>Rotonde</a:t>
            </a:r>
            <a:endParaRPr lang="en-US" dirty="0" smtClean="0"/>
          </a:p>
          <a:p>
            <a:pPr lvl="1"/>
            <a:r>
              <a:rPr lang="en-US" dirty="0" err="1" smtClean="0"/>
              <a:t>Eerste</a:t>
            </a:r>
            <a:r>
              <a:rPr lang="en-US" dirty="0" smtClean="0"/>
              <a:t> </a:t>
            </a:r>
            <a:r>
              <a:rPr lang="en-US" dirty="0" err="1" smtClean="0"/>
              <a:t>rechts</a:t>
            </a:r>
            <a:endParaRPr lang="en-US" dirty="0" smtClean="0"/>
          </a:p>
          <a:p>
            <a:pPr lvl="1"/>
            <a:r>
              <a:rPr lang="en-US" dirty="0" err="1" smtClean="0"/>
              <a:t>Rechtdoor</a:t>
            </a:r>
            <a:r>
              <a:rPr lang="en-US" dirty="0" smtClean="0"/>
              <a:t> over de </a:t>
            </a:r>
            <a:r>
              <a:rPr lang="en-US" dirty="0" err="1" smtClean="0"/>
              <a:t>rotonde</a:t>
            </a:r>
            <a:endParaRPr lang="en-US" dirty="0" smtClean="0"/>
          </a:p>
          <a:p>
            <a:pPr lvl="1"/>
            <a:r>
              <a:rPr lang="en-US" dirty="0" smtClean="0"/>
              <a:t>De </a:t>
            </a:r>
            <a:r>
              <a:rPr lang="en-US" dirty="0" err="1" smtClean="0"/>
              <a:t>rotonde</a:t>
            </a:r>
            <a:r>
              <a:rPr lang="en-US" dirty="0" smtClean="0"/>
              <a:t> </a:t>
            </a:r>
            <a:r>
              <a:rPr lang="en-US" dirty="0" err="1" smtClean="0"/>
              <a:t>driekwart</a:t>
            </a:r>
            <a:r>
              <a:rPr lang="en-US" dirty="0" smtClean="0"/>
              <a:t>. / op de </a:t>
            </a:r>
            <a:r>
              <a:rPr lang="en-US" dirty="0" err="1" smtClean="0"/>
              <a:t>rotonde</a:t>
            </a:r>
            <a:r>
              <a:rPr lang="en-US" dirty="0" smtClean="0"/>
              <a:t> links</a:t>
            </a:r>
          </a:p>
          <a:p>
            <a:r>
              <a:rPr lang="en-US" dirty="0" err="1" smtClean="0"/>
              <a:t>Stoplichten</a:t>
            </a:r>
            <a:endParaRPr lang="en-US" dirty="0" smtClean="0"/>
          </a:p>
          <a:p>
            <a:pPr lvl="1"/>
            <a:r>
              <a:rPr lang="en-US" dirty="0" err="1" smtClean="0"/>
              <a:t>Bij</a:t>
            </a:r>
            <a:r>
              <a:rPr lang="en-US" dirty="0" smtClean="0"/>
              <a:t> de </a:t>
            </a:r>
            <a:r>
              <a:rPr lang="en-US" dirty="0" err="1" smtClean="0"/>
              <a:t>stoplichten</a:t>
            </a:r>
            <a:r>
              <a:rPr lang="en-US" dirty="0" smtClean="0"/>
              <a:t> links/</a:t>
            </a:r>
            <a:r>
              <a:rPr lang="en-US" dirty="0" err="1" smtClean="0"/>
              <a:t>rechts</a:t>
            </a:r>
            <a:r>
              <a:rPr lang="en-US" dirty="0" smtClean="0"/>
              <a:t>/ </a:t>
            </a:r>
            <a:r>
              <a:rPr lang="en-US" dirty="0" err="1" smtClean="0"/>
              <a:t>rechtdoor</a:t>
            </a:r>
            <a:endParaRPr lang="en-US" dirty="0" smtClean="0"/>
          </a:p>
          <a:p>
            <a:r>
              <a:rPr lang="en-US" dirty="0" err="1" smtClean="0"/>
              <a:t>Kruispunt</a:t>
            </a:r>
            <a:endParaRPr lang="en-US" dirty="0" smtClean="0"/>
          </a:p>
          <a:p>
            <a:pPr lvl="1"/>
            <a:r>
              <a:rPr lang="en-US" dirty="0" err="1" smtClean="0"/>
              <a:t>Bij</a:t>
            </a:r>
            <a:r>
              <a:rPr lang="en-US" dirty="0" smtClean="0"/>
              <a:t> het </a:t>
            </a:r>
            <a:r>
              <a:rPr lang="en-US" dirty="0" err="1" smtClean="0"/>
              <a:t>kruispunt</a:t>
            </a:r>
            <a:r>
              <a:rPr lang="en-US" dirty="0" smtClean="0"/>
              <a:t> links/</a:t>
            </a:r>
            <a:r>
              <a:rPr lang="en-US" dirty="0" err="1" smtClean="0"/>
              <a:t>rechts</a:t>
            </a:r>
            <a:r>
              <a:rPr lang="en-US" dirty="0" smtClean="0"/>
              <a:t>/ </a:t>
            </a:r>
            <a:r>
              <a:rPr lang="en-US" dirty="0" err="1" smtClean="0"/>
              <a:t>rechtdoor</a:t>
            </a:r>
            <a:endParaRPr lang="en-US" dirty="0" smtClean="0"/>
          </a:p>
          <a:p>
            <a:r>
              <a:rPr lang="en-US" dirty="0" err="1" smtClean="0"/>
              <a:t>Brug</a:t>
            </a:r>
            <a:r>
              <a:rPr lang="en-US" dirty="0" smtClean="0"/>
              <a:t> over</a:t>
            </a:r>
          </a:p>
          <a:p>
            <a:pPr lvl="1"/>
            <a:r>
              <a:rPr lang="en-US" dirty="0" smtClean="0"/>
              <a:t>De </a:t>
            </a:r>
            <a:r>
              <a:rPr lang="en-US" dirty="0" err="1" smtClean="0"/>
              <a:t>brug</a:t>
            </a:r>
            <a:r>
              <a:rPr lang="en-US" dirty="0" smtClean="0"/>
              <a:t> over en </a:t>
            </a:r>
            <a:r>
              <a:rPr lang="en-US" dirty="0" err="1" smtClean="0"/>
              <a:t>dan</a:t>
            </a:r>
            <a:r>
              <a:rPr lang="en-US" dirty="0"/>
              <a:t> </a:t>
            </a:r>
            <a:r>
              <a:rPr lang="en-US" dirty="0" smtClean="0"/>
              <a:t>links/</a:t>
            </a:r>
            <a:r>
              <a:rPr lang="en-US" dirty="0" err="1" smtClean="0"/>
              <a:t>rechts</a:t>
            </a:r>
            <a:r>
              <a:rPr lang="en-US" dirty="0" smtClean="0"/>
              <a:t>/</a:t>
            </a:r>
            <a:r>
              <a:rPr lang="en-US" dirty="0" err="1" smtClean="0"/>
              <a:t>rechtdoor</a:t>
            </a:r>
            <a:endParaRPr lang="en-US" dirty="0" smtClean="0"/>
          </a:p>
          <a:p>
            <a:r>
              <a:rPr lang="en-US" dirty="0" err="1" smtClean="0"/>
              <a:t>Oversteken</a:t>
            </a:r>
            <a:endParaRPr lang="en-US" dirty="0" smtClean="0"/>
          </a:p>
          <a:p>
            <a:pPr lvl="1"/>
            <a:r>
              <a:rPr lang="en-US" dirty="0" smtClean="0"/>
              <a:t>De </a:t>
            </a:r>
            <a:r>
              <a:rPr lang="en-US" dirty="0" err="1" smtClean="0"/>
              <a:t>weg</a:t>
            </a:r>
            <a:r>
              <a:rPr lang="en-US" dirty="0" smtClean="0"/>
              <a:t> </a:t>
            </a:r>
            <a:r>
              <a:rPr lang="en-US" dirty="0" err="1" smtClean="0"/>
              <a:t>oversteken</a:t>
            </a:r>
            <a:r>
              <a:rPr lang="en-US" dirty="0" smtClean="0"/>
              <a:t> en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/>
              <a:t> </a:t>
            </a:r>
            <a:r>
              <a:rPr lang="en-US" dirty="0" smtClean="0"/>
              <a:t>links/</a:t>
            </a:r>
            <a:r>
              <a:rPr lang="en-US" dirty="0" err="1" smtClean="0"/>
              <a:t>rechts</a:t>
            </a:r>
            <a:endParaRPr lang="en-US" dirty="0" smtClean="0"/>
          </a:p>
          <a:p>
            <a:r>
              <a:rPr lang="en-US" dirty="0" smtClean="0"/>
              <a:t>Op de T </a:t>
            </a:r>
            <a:r>
              <a:rPr lang="en-US" dirty="0" err="1" smtClean="0"/>
              <a:t>splitsing</a:t>
            </a:r>
            <a:r>
              <a:rPr lang="en-US" dirty="0" smtClean="0"/>
              <a:t> Links of </a:t>
            </a:r>
            <a:r>
              <a:rPr lang="en-US" dirty="0" err="1" smtClean="0"/>
              <a:t>rechts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72161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Lezen</a:t>
            </a:r>
            <a:r>
              <a:rPr lang="en-US" dirty="0" smtClean="0"/>
              <a:t> </a:t>
            </a:r>
            <a:r>
              <a:rPr lang="en-US" dirty="0" err="1" smtClean="0"/>
              <a:t>pagina</a:t>
            </a:r>
            <a:r>
              <a:rPr lang="en-US" dirty="0" smtClean="0"/>
              <a:t>		38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Moeilijke</a:t>
            </a:r>
            <a:r>
              <a:rPr lang="en-US" dirty="0" smtClean="0"/>
              <a:t> </a:t>
            </a:r>
            <a:r>
              <a:rPr lang="en-US" dirty="0" err="1" smtClean="0"/>
              <a:t>woorden</a:t>
            </a:r>
            <a:r>
              <a:rPr lang="en-US" dirty="0" smtClean="0"/>
              <a:t> op het </a:t>
            </a:r>
            <a:r>
              <a:rPr lang="en-US" dirty="0" err="1" smtClean="0"/>
              <a:t>boord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9547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opdrachten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Pagina</a:t>
            </a:r>
            <a:r>
              <a:rPr lang="en-US" dirty="0" smtClean="0"/>
              <a:t> 39-41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123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Lezen</a:t>
            </a:r>
            <a:r>
              <a:rPr lang="en-US" dirty="0" smtClean="0"/>
              <a:t> 42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Moeilijke</a:t>
            </a:r>
            <a:r>
              <a:rPr lang="en-US" dirty="0" smtClean="0"/>
              <a:t> </a:t>
            </a:r>
            <a:r>
              <a:rPr lang="en-US" dirty="0" err="1" smtClean="0"/>
              <a:t>woorden</a:t>
            </a:r>
            <a:r>
              <a:rPr lang="en-US" dirty="0" smtClean="0"/>
              <a:t> op het </a:t>
            </a:r>
            <a:r>
              <a:rPr lang="en-US" dirty="0" err="1" smtClean="0"/>
              <a:t>boord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4452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Opdrachten</a:t>
            </a:r>
            <a:r>
              <a:rPr lang="en-US" smtClean="0"/>
              <a:t> 43 - 47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526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48455" y="2230942"/>
            <a:ext cx="4451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Thank you for attending these lesson!!!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679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Hoe </a:t>
            </a:r>
            <a:r>
              <a:rPr lang="en-US" dirty="0" err="1" smtClean="0"/>
              <a:t>heet</a:t>
            </a:r>
            <a:r>
              <a:rPr lang="en-US" dirty="0" smtClean="0"/>
              <a:t> je? / What’s your name?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Ik</a:t>
            </a:r>
            <a:r>
              <a:rPr lang="en-US" dirty="0" smtClean="0"/>
              <a:t> </a:t>
            </a:r>
            <a:r>
              <a:rPr lang="en-US" dirty="0" err="1" smtClean="0"/>
              <a:t>heet</a:t>
            </a:r>
            <a:r>
              <a:rPr lang="en-US" dirty="0" smtClean="0"/>
              <a:t> </a:t>
            </a:r>
            <a:r>
              <a:rPr lang="en-US" dirty="0" err="1" smtClean="0"/>
              <a:t>Wouter</a:t>
            </a:r>
            <a:endParaRPr lang="en-US" dirty="0" smtClean="0"/>
          </a:p>
          <a:p>
            <a:r>
              <a:rPr lang="en-US" dirty="0" err="1" smtClean="0"/>
              <a:t>Jij</a:t>
            </a:r>
            <a:r>
              <a:rPr lang="en-US" dirty="0" smtClean="0"/>
              <a:t> </a:t>
            </a:r>
            <a:r>
              <a:rPr lang="en-US" dirty="0" err="1" smtClean="0"/>
              <a:t>heet</a:t>
            </a:r>
            <a:r>
              <a:rPr lang="en-US" dirty="0" smtClean="0"/>
              <a:t> ……….         (informal)</a:t>
            </a:r>
          </a:p>
          <a:p>
            <a:r>
              <a:rPr lang="en-US" dirty="0" err="1" smtClean="0"/>
              <a:t>Hij</a:t>
            </a:r>
            <a:r>
              <a:rPr lang="en-US" dirty="0" smtClean="0"/>
              <a:t> </a:t>
            </a:r>
            <a:r>
              <a:rPr lang="en-US" dirty="0" err="1" smtClean="0"/>
              <a:t>heet</a:t>
            </a:r>
            <a:r>
              <a:rPr lang="en-US" dirty="0" smtClean="0"/>
              <a:t> ………</a:t>
            </a:r>
            <a:endParaRPr lang="en-US" dirty="0"/>
          </a:p>
          <a:p>
            <a:r>
              <a:rPr lang="en-US" dirty="0"/>
              <a:t>U </a:t>
            </a:r>
            <a:r>
              <a:rPr lang="en-US" dirty="0" err="1"/>
              <a:t>heet</a:t>
            </a:r>
            <a:r>
              <a:rPr lang="en-US" dirty="0"/>
              <a:t> ………        (formal) </a:t>
            </a:r>
          </a:p>
          <a:p>
            <a:r>
              <a:rPr lang="en-US" dirty="0" err="1" smtClean="0"/>
              <a:t>Wij</a:t>
            </a:r>
            <a:r>
              <a:rPr lang="en-US" dirty="0" smtClean="0"/>
              <a:t> </a:t>
            </a:r>
            <a:r>
              <a:rPr lang="en-US" dirty="0" err="1" smtClean="0"/>
              <a:t>heten</a:t>
            </a:r>
            <a:r>
              <a:rPr lang="en-US" dirty="0"/>
              <a:t> </a:t>
            </a:r>
            <a:r>
              <a:rPr lang="en-US" dirty="0" smtClean="0"/>
              <a:t>Hans &amp; </a:t>
            </a:r>
            <a:r>
              <a:rPr lang="en-US" dirty="0" err="1" smtClean="0"/>
              <a:t>Grietje</a:t>
            </a:r>
            <a:endParaRPr lang="en-US" dirty="0" smtClean="0"/>
          </a:p>
          <a:p>
            <a:r>
              <a:rPr lang="en-US" dirty="0" err="1" smtClean="0"/>
              <a:t>Jullie</a:t>
            </a:r>
            <a:r>
              <a:rPr lang="en-US" dirty="0" smtClean="0"/>
              <a:t> </a:t>
            </a:r>
            <a:r>
              <a:rPr lang="en-US" dirty="0" err="1" smtClean="0"/>
              <a:t>heten</a:t>
            </a:r>
            <a:r>
              <a:rPr lang="en-US" dirty="0" smtClean="0"/>
              <a:t> Hans &amp; </a:t>
            </a:r>
            <a:r>
              <a:rPr lang="en-US" dirty="0" err="1" smtClean="0"/>
              <a:t>Grietje</a:t>
            </a:r>
            <a:endParaRPr lang="en-US" dirty="0" smtClean="0"/>
          </a:p>
          <a:p>
            <a:r>
              <a:rPr lang="en-US" dirty="0" err="1" smtClean="0"/>
              <a:t>Zij</a:t>
            </a:r>
            <a:r>
              <a:rPr lang="en-US" dirty="0" smtClean="0"/>
              <a:t> </a:t>
            </a:r>
            <a:r>
              <a:rPr lang="en-US" dirty="0" err="1" smtClean="0"/>
              <a:t>heten</a:t>
            </a:r>
            <a:r>
              <a:rPr lang="en-US" dirty="0" smtClean="0"/>
              <a:t>  Hans &amp; </a:t>
            </a:r>
            <a:r>
              <a:rPr lang="en-US" dirty="0" err="1" smtClean="0"/>
              <a:t>Grietje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2526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 </a:t>
            </a:r>
            <a:r>
              <a:rPr lang="en-US" dirty="0" err="1"/>
              <a:t>heet</a:t>
            </a:r>
            <a:r>
              <a:rPr lang="en-US" dirty="0"/>
              <a:t> </a:t>
            </a:r>
            <a:r>
              <a:rPr lang="en-US" dirty="0" smtClean="0"/>
              <a:t>………</a:t>
            </a:r>
            <a:endParaRPr lang="en-US" dirty="0"/>
          </a:p>
          <a:p>
            <a:r>
              <a:rPr lang="en-US" dirty="0" smtClean="0"/>
              <a:t>… </a:t>
            </a:r>
            <a:r>
              <a:rPr lang="en-US" dirty="0" err="1"/>
              <a:t>heet</a:t>
            </a:r>
            <a:r>
              <a:rPr lang="en-US" dirty="0"/>
              <a:t> ……….        </a:t>
            </a:r>
            <a:r>
              <a:rPr lang="en-US" dirty="0" smtClean="0"/>
              <a:t>(</a:t>
            </a:r>
            <a:r>
              <a:rPr lang="en-US" dirty="0"/>
              <a:t>informal)</a:t>
            </a:r>
          </a:p>
          <a:p>
            <a:r>
              <a:rPr lang="en-US" dirty="0" smtClean="0"/>
              <a:t>… </a:t>
            </a:r>
            <a:r>
              <a:rPr lang="en-US" dirty="0" err="1"/>
              <a:t>heet</a:t>
            </a:r>
            <a:r>
              <a:rPr lang="en-US" dirty="0"/>
              <a:t> ……</a:t>
            </a:r>
            <a:r>
              <a:rPr lang="en-US" dirty="0" smtClean="0"/>
              <a:t>…         </a:t>
            </a:r>
            <a:r>
              <a:rPr lang="en-US" dirty="0"/>
              <a:t>(formal) </a:t>
            </a:r>
          </a:p>
          <a:p>
            <a:r>
              <a:rPr lang="en-US" dirty="0"/>
              <a:t>… </a:t>
            </a:r>
            <a:r>
              <a:rPr lang="en-US" dirty="0" err="1"/>
              <a:t>heet</a:t>
            </a:r>
            <a:r>
              <a:rPr lang="en-US" dirty="0"/>
              <a:t> ………</a:t>
            </a:r>
          </a:p>
          <a:p>
            <a:r>
              <a:rPr lang="en-US" dirty="0"/>
              <a:t>… </a:t>
            </a:r>
            <a:r>
              <a:rPr lang="en-US" dirty="0" err="1" smtClean="0"/>
              <a:t>heten</a:t>
            </a:r>
            <a:r>
              <a:rPr lang="en-US" dirty="0" smtClean="0"/>
              <a:t> </a:t>
            </a:r>
            <a:r>
              <a:rPr lang="en-US" dirty="0"/>
              <a:t>……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… </a:t>
            </a:r>
            <a:r>
              <a:rPr lang="en-US" dirty="0" err="1" smtClean="0"/>
              <a:t>heten</a:t>
            </a:r>
            <a:r>
              <a:rPr lang="en-US" dirty="0" smtClean="0"/>
              <a:t> </a:t>
            </a:r>
            <a:r>
              <a:rPr lang="en-US" dirty="0"/>
              <a:t>……….</a:t>
            </a:r>
          </a:p>
          <a:p>
            <a:r>
              <a:rPr lang="en-US" dirty="0" smtClean="0"/>
              <a:t>… </a:t>
            </a:r>
            <a:r>
              <a:rPr lang="en-US" dirty="0" err="1" smtClean="0"/>
              <a:t>heten</a:t>
            </a:r>
            <a:r>
              <a:rPr lang="en-US" dirty="0" smtClean="0"/>
              <a:t> </a:t>
            </a:r>
            <a:r>
              <a:rPr lang="en-US" dirty="0"/>
              <a:t>……… 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01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LOPEN/ WALK </a:t>
            </a:r>
            <a:r>
              <a:rPr lang="en-US" dirty="0" smtClean="0"/>
              <a:t>()</a:t>
            </a:r>
            <a:r>
              <a:rPr lang="en-US" sz="2800" dirty="0" smtClean="0"/>
              <a:t> WONEN / LIVE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smtClean="0"/>
              <a:t>loop ……… in de </a:t>
            </a:r>
            <a:r>
              <a:rPr lang="en-US" dirty="0" err="1" smtClean="0"/>
              <a:t>stad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/>
              <a:t>Jij</a:t>
            </a:r>
            <a:r>
              <a:rPr lang="en-US" dirty="0"/>
              <a:t> </a:t>
            </a:r>
            <a:r>
              <a:rPr lang="en-US" dirty="0" err="1" smtClean="0"/>
              <a:t>loopt</a:t>
            </a:r>
            <a:r>
              <a:rPr lang="en-US" dirty="0" smtClean="0"/>
              <a:t>…</a:t>
            </a:r>
            <a:r>
              <a:rPr lang="en-US" dirty="0"/>
              <a:t>……. </a:t>
            </a:r>
            <a:r>
              <a:rPr lang="en-US" dirty="0" smtClean="0"/>
              <a:t>In de </a:t>
            </a:r>
            <a:r>
              <a:rPr lang="en-US" dirty="0" err="1" smtClean="0"/>
              <a:t>stad</a:t>
            </a:r>
            <a:r>
              <a:rPr lang="en-US" dirty="0" smtClean="0"/>
              <a:t>.        </a:t>
            </a:r>
            <a:r>
              <a:rPr lang="en-US" dirty="0"/>
              <a:t>(informal)</a:t>
            </a:r>
          </a:p>
          <a:p>
            <a:r>
              <a:rPr lang="en-US" dirty="0" smtClean="0"/>
              <a:t>U </a:t>
            </a:r>
            <a:r>
              <a:rPr lang="en-US" dirty="0" err="1" smtClean="0"/>
              <a:t>loopt</a:t>
            </a:r>
            <a:r>
              <a:rPr lang="en-US" dirty="0" smtClean="0"/>
              <a:t> </a:t>
            </a:r>
            <a:r>
              <a:rPr lang="en-US" dirty="0"/>
              <a:t>……… </a:t>
            </a:r>
            <a:r>
              <a:rPr lang="en-US" dirty="0" smtClean="0"/>
              <a:t>in de </a:t>
            </a:r>
            <a:r>
              <a:rPr lang="en-US" dirty="0" err="1" smtClean="0"/>
              <a:t>stad</a:t>
            </a:r>
            <a:r>
              <a:rPr lang="en-US" dirty="0" smtClean="0"/>
              <a:t>.       </a:t>
            </a:r>
            <a:r>
              <a:rPr lang="en-US" dirty="0"/>
              <a:t>(formal) </a:t>
            </a:r>
            <a:endParaRPr lang="en-US" dirty="0" smtClean="0"/>
          </a:p>
          <a:p>
            <a:r>
              <a:rPr lang="en-US" dirty="0" err="1"/>
              <a:t>Hij</a:t>
            </a:r>
            <a:r>
              <a:rPr lang="en-US" dirty="0"/>
              <a:t> </a:t>
            </a:r>
            <a:r>
              <a:rPr lang="en-US" dirty="0" err="1"/>
              <a:t>loopt</a:t>
            </a:r>
            <a:r>
              <a:rPr lang="en-US" dirty="0"/>
              <a:t> ……</a:t>
            </a:r>
            <a:r>
              <a:rPr lang="en-US" dirty="0" smtClean="0"/>
              <a:t>… in de </a:t>
            </a:r>
            <a:r>
              <a:rPr lang="en-US" dirty="0" err="1" smtClean="0"/>
              <a:t>stad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/>
              <a:t>Wij</a:t>
            </a:r>
            <a:r>
              <a:rPr lang="en-US" dirty="0"/>
              <a:t> </a:t>
            </a:r>
            <a:r>
              <a:rPr lang="en-US" dirty="0" err="1" smtClean="0"/>
              <a:t>lopen</a:t>
            </a:r>
            <a:r>
              <a:rPr lang="en-US" dirty="0" smtClean="0"/>
              <a:t> ……. In de </a:t>
            </a:r>
            <a:r>
              <a:rPr lang="en-US" dirty="0" err="1" smtClean="0"/>
              <a:t>stad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Jullie</a:t>
            </a:r>
            <a:r>
              <a:rPr lang="en-US" dirty="0" smtClean="0"/>
              <a:t> </a:t>
            </a:r>
            <a:r>
              <a:rPr lang="en-US" dirty="0" err="1" smtClean="0"/>
              <a:t>lopen</a:t>
            </a:r>
            <a:r>
              <a:rPr lang="en-US" dirty="0" smtClean="0"/>
              <a:t> </a:t>
            </a:r>
            <a:r>
              <a:rPr lang="en-US" dirty="0"/>
              <a:t>…… In </a:t>
            </a:r>
            <a:r>
              <a:rPr lang="en-US" dirty="0" smtClean="0"/>
              <a:t>de </a:t>
            </a:r>
            <a:r>
              <a:rPr lang="en-US" dirty="0" err="1" smtClean="0"/>
              <a:t>stad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Zij</a:t>
            </a:r>
            <a:r>
              <a:rPr lang="en-US" dirty="0"/>
              <a:t> </a:t>
            </a:r>
            <a:r>
              <a:rPr lang="en-US" dirty="0" err="1" smtClean="0"/>
              <a:t>lopen</a:t>
            </a:r>
            <a:r>
              <a:rPr lang="en-US" dirty="0" smtClean="0"/>
              <a:t> …….. In de </a:t>
            </a:r>
            <a:r>
              <a:rPr lang="en-US" dirty="0" err="1" smtClean="0"/>
              <a:t>stad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937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Wonen</a:t>
            </a:r>
            <a:r>
              <a:rPr lang="en-US" dirty="0" smtClean="0"/>
              <a:t> / live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smtClean="0"/>
              <a:t>…… In Groningen…</a:t>
            </a:r>
            <a:r>
              <a:rPr lang="en-US" dirty="0"/>
              <a:t>……</a:t>
            </a:r>
          </a:p>
          <a:p>
            <a:r>
              <a:rPr lang="en-US" dirty="0" err="1" smtClean="0"/>
              <a:t>Jij</a:t>
            </a:r>
            <a:r>
              <a:rPr lang="en-US" dirty="0" smtClean="0"/>
              <a:t> </a:t>
            </a:r>
            <a:r>
              <a:rPr lang="en-US" dirty="0"/>
              <a:t>……</a:t>
            </a:r>
            <a:r>
              <a:rPr lang="en-US" dirty="0" smtClean="0"/>
              <a:t>… in Groningen.         </a:t>
            </a:r>
            <a:r>
              <a:rPr lang="en-US" dirty="0"/>
              <a:t>(informal)</a:t>
            </a:r>
          </a:p>
          <a:p>
            <a:r>
              <a:rPr lang="en-US" dirty="0"/>
              <a:t>U …… In Groningen</a:t>
            </a:r>
            <a:r>
              <a:rPr lang="en-US" dirty="0" smtClean="0"/>
              <a:t>        </a:t>
            </a:r>
            <a:r>
              <a:rPr lang="en-US" dirty="0"/>
              <a:t>(formal) </a:t>
            </a:r>
          </a:p>
          <a:p>
            <a:r>
              <a:rPr lang="en-US" dirty="0" err="1" smtClean="0"/>
              <a:t>Hij</a:t>
            </a:r>
            <a:r>
              <a:rPr lang="en-US" dirty="0" smtClean="0"/>
              <a:t>/</a:t>
            </a:r>
            <a:r>
              <a:rPr lang="en-US" dirty="0" err="1" smtClean="0"/>
              <a:t>Zij</a:t>
            </a:r>
            <a:r>
              <a:rPr lang="en-US" dirty="0" smtClean="0"/>
              <a:t> </a:t>
            </a:r>
            <a:r>
              <a:rPr lang="en-US" dirty="0"/>
              <a:t>…… In </a:t>
            </a:r>
            <a:r>
              <a:rPr lang="en-US" dirty="0" smtClean="0"/>
              <a:t>Groningen</a:t>
            </a:r>
          </a:p>
          <a:p>
            <a:r>
              <a:rPr lang="en-US" dirty="0" err="1" smtClean="0"/>
              <a:t>Wij</a:t>
            </a:r>
            <a:r>
              <a:rPr lang="en-US" dirty="0" smtClean="0"/>
              <a:t> </a:t>
            </a:r>
            <a:r>
              <a:rPr lang="en-US" dirty="0"/>
              <a:t>…… In </a:t>
            </a:r>
            <a:r>
              <a:rPr lang="en-US" dirty="0" smtClean="0"/>
              <a:t>Groningen</a:t>
            </a:r>
          </a:p>
          <a:p>
            <a:r>
              <a:rPr lang="en-US" dirty="0" err="1" smtClean="0"/>
              <a:t>Jullie</a:t>
            </a:r>
            <a:r>
              <a:rPr lang="en-US" dirty="0" smtClean="0"/>
              <a:t> </a:t>
            </a:r>
            <a:r>
              <a:rPr lang="en-US" dirty="0"/>
              <a:t>…… In Groningen</a:t>
            </a:r>
          </a:p>
          <a:p>
            <a:r>
              <a:rPr lang="en-US" dirty="0" err="1"/>
              <a:t>Zij</a:t>
            </a:r>
            <a:r>
              <a:rPr lang="en-US" dirty="0"/>
              <a:t> …… In Groningen</a:t>
            </a:r>
          </a:p>
        </p:txBody>
      </p:sp>
    </p:spTree>
    <p:extLst>
      <p:ext uri="{BB962C8B-B14F-4D97-AF65-F5344CB8AC3E}">
        <p14:creationId xmlns:p14="http://schemas.microsoft.com/office/powerpoint/2010/main" val="1807778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4855</TotalTime>
  <Words>1688</Words>
  <Application>Microsoft Macintosh PowerPoint</Application>
  <PresentationFormat>On-screen Show (4:3)</PresentationFormat>
  <Paragraphs>445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Austin</vt:lpstr>
      <vt:lpstr>PowerPoint Presentation</vt:lpstr>
      <vt:lpstr>PowerPoint Presentation</vt:lpstr>
      <vt:lpstr>Dutch   Nederlands</vt:lpstr>
      <vt:lpstr>Welke Nederlandse woorden ken je?</vt:lpstr>
      <vt:lpstr>PowerPoint Presentation</vt:lpstr>
      <vt:lpstr>Hoe heet je? / What’s your name? </vt:lpstr>
      <vt:lpstr>PowerPoint Presentation</vt:lpstr>
      <vt:lpstr>LOPEN/ WALK () WONEN / LIVE</vt:lpstr>
      <vt:lpstr>Wonen / live</vt:lpstr>
      <vt:lpstr>Hoe heet jij?</vt:lpstr>
      <vt:lpstr>Lesson 1</vt:lpstr>
      <vt:lpstr>READING Vocabulary</vt:lpstr>
      <vt:lpstr>PowerPoint Presentation</vt:lpstr>
      <vt:lpstr>Reading vocabulary</vt:lpstr>
      <vt:lpstr>PowerPoint Presentation</vt:lpstr>
      <vt:lpstr>Reading vocabulary </vt:lpstr>
      <vt:lpstr>Numbers</vt:lpstr>
      <vt:lpstr>Try</vt:lpstr>
      <vt:lpstr>PowerPoint Presentation</vt:lpstr>
      <vt:lpstr>Donderdag 22 Mei</vt:lpstr>
      <vt:lpstr>Herhaling vocabulair</vt:lpstr>
      <vt:lpstr>Zijn - be</vt:lpstr>
      <vt:lpstr>Herhalen nummers</vt:lpstr>
      <vt:lpstr>Herhalen nummers vervolgd </vt:lpstr>
      <vt:lpstr>Keuken</vt:lpstr>
      <vt:lpstr>Keuken</vt:lpstr>
      <vt:lpstr>Lezen les 1 Familie 3</vt:lpstr>
      <vt:lpstr>Woensdag 28 mei</vt:lpstr>
      <vt:lpstr>Familie</vt:lpstr>
      <vt:lpstr>Tijd:   9 o’clock</vt:lpstr>
      <vt:lpstr>Tekenen</vt:lpstr>
      <vt:lpstr>PowerPoint Presentation</vt:lpstr>
      <vt:lpstr>Reading Hoe laat is het? Les 3.2</vt:lpstr>
      <vt:lpstr>Geef antwoord</vt:lpstr>
      <vt:lpstr>Lidwoorden \/  Articles </vt:lpstr>
      <vt:lpstr>PowerPoint Presentation</vt:lpstr>
      <vt:lpstr>PowerPoint Presentation</vt:lpstr>
      <vt:lpstr>Lidwoorden: oefenen</vt:lpstr>
      <vt:lpstr>Les 4 Reading</vt:lpstr>
      <vt:lpstr>De lente  begint </vt:lpstr>
      <vt:lpstr>Reading</vt:lpstr>
      <vt:lpstr>Geen - Niet</vt:lpstr>
      <vt:lpstr>Reading</vt:lpstr>
      <vt:lpstr>PowerPoint Presentation</vt:lpstr>
      <vt:lpstr>Presentatie 1 </vt:lpstr>
      <vt:lpstr>Presentatie 2</vt:lpstr>
      <vt:lpstr>11 Juni</vt:lpstr>
      <vt:lpstr>Kassa (check-out desk)</vt:lpstr>
      <vt:lpstr>De weg vragen. </vt:lpstr>
      <vt:lpstr>PowerPoint Presentation</vt:lpstr>
      <vt:lpstr>Lezen pagina  38 </vt:lpstr>
      <vt:lpstr>opdrachten</vt:lpstr>
      <vt:lpstr>Lezen 42</vt:lpstr>
      <vt:lpstr>Opdrachten 43 - 47</vt:lpstr>
      <vt:lpstr>PowerPoint Presentation</vt:lpstr>
    </vt:vector>
  </TitlesOfParts>
  <Company>bla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Dutch   Nederlands</dc:title>
  <dc:creator>w dv</dc:creator>
  <cp:lastModifiedBy>w dv</cp:lastModifiedBy>
  <cp:revision>39</cp:revision>
  <dcterms:created xsi:type="dcterms:W3CDTF">2014-05-19T08:23:58Z</dcterms:created>
  <dcterms:modified xsi:type="dcterms:W3CDTF">2014-06-11T16:03:39Z</dcterms:modified>
</cp:coreProperties>
</file>